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diagrams/layout2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0" r:id="rId3"/>
  </p:sldMasterIdLst>
  <p:notesMasterIdLst>
    <p:notesMasterId r:id="rId6"/>
  </p:notesMasterIdLst>
  <p:handoutMasterIdLst>
    <p:handoutMasterId r:id="rId7"/>
  </p:handoutMasterIdLst>
  <p:sldIdLst>
    <p:sldId id="342" r:id="rId4"/>
    <p:sldId id="343" r:id="rId5"/>
  </p:sldIdLst>
  <p:sldSz cx="9906000" cy="6858000" type="A4"/>
  <p:notesSz cx="6797675" cy="9926638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BB7"/>
    <a:srgbClr val="FFBD5B"/>
    <a:srgbClr val="FFAC31"/>
    <a:srgbClr val="EC8C00"/>
    <a:srgbClr val="FF9900"/>
    <a:srgbClr val="FFCC00"/>
    <a:srgbClr val="FFCC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1110" y="108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512" y="-84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A2C2D0-87D9-43B6-917F-034330E742EA}" type="doc">
      <dgm:prSet loTypeId="urn:microsoft.com/office/officeart/2005/8/layout/orgChart1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a-ES"/>
        </a:p>
      </dgm:t>
    </dgm:pt>
    <dgm:pt modelId="{6DA2CD03-2A1A-4380-AE6C-A29F100871E5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r>
            <a:rPr lang="ca-ES" sz="1800" b="1" dirty="0"/>
            <a:t>CCI </a:t>
          </a:r>
          <a:r>
            <a:rPr lang="ca-ES" sz="1800" b="1" dirty="0" err="1"/>
            <a:t>Name</a:t>
          </a:r>
          <a:endParaRPr lang="ca-ES" sz="1800" b="1" dirty="0"/>
        </a:p>
      </dgm:t>
    </dgm:pt>
    <dgm:pt modelId="{37BA96B4-F5E3-43B8-9217-15830552CB78}" type="parTrans" cxnId="{0112EF42-C3EF-4236-8982-CC56A5B169DA}">
      <dgm:prSet/>
      <dgm:spPr/>
      <dgm:t>
        <a:bodyPr/>
        <a:lstStyle/>
        <a:p>
          <a:endParaRPr lang="ca-ES"/>
        </a:p>
      </dgm:t>
    </dgm:pt>
    <dgm:pt modelId="{0AD61AB1-6450-49A2-86E0-B172DF3A7597}" type="sibTrans" cxnId="{0112EF42-C3EF-4236-8982-CC56A5B169DA}">
      <dgm:prSet/>
      <dgm:spPr/>
      <dgm:t>
        <a:bodyPr/>
        <a:lstStyle/>
        <a:p>
          <a:endParaRPr lang="ca-ES"/>
        </a:p>
      </dgm:t>
    </dgm:pt>
    <dgm:pt modelId="{097602E0-7868-4C2B-AD40-C3C51B148150}" type="asst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ca-ES" altLang="ca-ES" b="1" dirty="0"/>
            <a:t>PUBLIC </a:t>
          </a:r>
        </a:p>
        <a:p>
          <a:r>
            <a:rPr lang="ca-ES" altLang="ca-ES" b="1" dirty="0"/>
            <a:t>AUTHORITIES/AGENCY </a:t>
          </a:r>
          <a:endParaRPr lang="ca-ES" b="1" dirty="0"/>
        </a:p>
      </dgm:t>
    </dgm:pt>
    <dgm:pt modelId="{E36539EB-6B69-476F-9F19-C4E2941198BE}" type="parTrans" cxnId="{FB04388F-B0FA-44EF-9AF4-A5A37803F39A}">
      <dgm:prSet/>
      <dgm:spPr/>
      <dgm:t>
        <a:bodyPr/>
        <a:lstStyle/>
        <a:p>
          <a:endParaRPr lang="ca-ES"/>
        </a:p>
      </dgm:t>
    </dgm:pt>
    <dgm:pt modelId="{C8D853D9-76AC-445A-952A-662519ED0B1E}" type="sibTrans" cxnId="{FB04388F-B0FA-44EF-9AF4-A5A37803F39A}">
      <dgm:prSet/>
      <dgm:spPr/>
      <dgm:t>
        <a:bodyPr/>
        <a:lstStyle/>
        <a:p>
          <a:endParaRPr lang="ca-ES"/>
        </a:p>
      </dgm:t>
    </dgm:pt>
    <dgm:pt modelId="{B89D4DDA-F7B9-4A80-B5D7-AB0D369D67C1}">
      <dgm:prSet phldrT="[Text]"/>
      <dgm:spPr>
        <a:ln>
          <a:solidFill>
            <a:schemeClr val="accent4"/>
          </a:solidFill>
        </a:ln>
      </dgm:spPr>
      <dgm:t>
        <a:bodyPr/>
        <a:lstStyle/>
        <a:p>
          <a:r>
            <a:rPr lang="ca-ES" altLang="ca-ES" b="1"/>
            <a:t>Institution 1</a:t>
          </a:r>
        </a:p>
        <a:p>
          <a:r>
            <a:rPr lang="ca-ES" altLang="ca-ES" b="1"/>
            <a:t>Ex: Hospital</a:t>
          </a:r>
          <a:endParaRPr lang="ca-ES" b="1" dirty="0"/>
        </a:p>
      </dgm:t>
    </dgm:pt>
    <dgm:pt modelId="{3115FA1F-2E61-45F3-94C2-0D0151A2F2E0}" type="parTrans" cxnId="{BFCFCFA9-4009-4104-B5ED-6E10EEBBBCA3}">
      <dgm:prSet/>
      <dgm:spPr/>
      <dgm:t>
        <a:bodyPr/>
        <a:lstStyle/>
        <a:p>
          <a:endParaRPr lang="ca-ES"/>
        </a:p>
      </dgm:t>
    </dgm:pt>
    <dgm:pt modelId="{4F0CEF52-23D6-4207-9F87-BA432341313B}" type="sibTrans" cxnId="{BFCFCFA9-4009-4104-B5ED-6E10EEBBBCA3}">
      <dgm:prSet/>
      <dgm:spPr/>
      <dgm:t>
        <a:bodyPr/>
        <a:lstStyle/>
        <a:p>
          <a:endParaRPr lang="ca-ES"/>
        </a:p>
      </dgm:t>
    </dgm:pt>
    <dgm:pt modelId="{8E8AFB19-A361-4737-B12A-2F007DE5B631}">
      <dgm:prSet phldrT="[Text]"/>
      <dgm:spPr>
        <a:ln>
          <a:solidFill>
            <a:schemeClr val="tx2"/>
          </a:solidFill>
        </a:ln>
      </dgm:spPr>
      <dgm:t>
        <a:bodyPr/>
        <a:lstStyle/>
        <a:p>
          <a:r>
            <a:rPr lang="ca-ES" altLang="ca-ES" b="1"/>
            <a:t>Institution 2:</a:t>
          </a:r>
        </a:p>
        <a:p>
          <a:r>
            <a:rPr lang="ca-ES" altLang="ca-ES" b="1"/>
            <a:t>Ex: Hospital 2 (CCC)</a:t>
          </a:r>
          <a:endParaRPr lang="ca-ES" b="1" dirty="0"/>
        </a:p>
      </dgm:t>
    </dgm:pt>
    <dgm:pt modelId="{63FD574D-2A3F-481B-96D5-190226B5FE7C}" type="parTrans" cxnId="{2C6D40B6-14DB-4B47-959B-52BDB786AA7A}">
      <dgm:prSet/>
      <dgm:spPr/>
      <dgm:t>
        <a:bodyPr/>
        <a:lstStyle/>
        <a:p>
          <a:endParaRPr lang="ca-ES"/>
        </a:p>
      </dgm:t>
    </dgm:pt>
    <dgm:pt modelId="{9BE0A061-D5CA-410A-A7EA-BD2D247354BA}" type="sibTrans" cxnId="{2C6D40B6-14DB-4B47-959B-52BDB786AA7A}">
      <dgm:prSet/>
      <dgm:spPr/>
      <dgm:t>
        <a:bodyPr/>
        <a:lstStyle/>
        <a:p>
          <a:endParaRPr lang="ca-ES"/>
        </a:p>
      </dgm:t>
    </dgm:pt>
    <dgm:pt modelId="{E39E943C-CA1F-4AD1-9BEF-064282B25037}">
      <dgm:prSet phldrT="[Text]"/>
      <dgm:spPr>
        <a:ln>
          <a:solidFill>
            <a:schemeClr val="tx2"/>
          </a:solidFill>
        </a:ln>
      </dgm:spPr>
      <dgm:t>
        <a:bodyPr/>
        <a:lstStyle/>
        <a:p>
          <a:r>
            <a:rPr lang="ca-ES" altLang="ca-ES" b="1"/>
            <a:t>Institution 2:</a:t>
          </a:r>
        </a:p>
        <a:p>
          <a:r>
            <a:rPr lang="ca-ES" altLang="ca-ES" b="1"/>
            <a:t>Ex: Research Institute</a:t>
          </a:r>
          <a:endParaRPr lang="ca-ES" b="1" dirty="0"/>
        </a:p>
      </dgm:t>
    </dgm:pt>
    <dgm:pt modelId="{2A81554C-9D94-46A6-9F70-59A1752E25E8}" type="parTrans" cxnId="{092A02D2-5596-4C52-A285-0EAA8E07E437}">
      <dgm:prSet/>
      <dgm:spPr/>
      <dgm:t>
        <a:bodyPr/>
        <a:lstStyle/>
        <a:p>
          <a:endParaRPr lang="ca-ES"/>
        </a:p>
      </dgm:t>
    </dgm:pt>
    <dgm:pt modelId="{4A283F63-B244-48D2-8CCB-86F5DAFB4C37}" type="sibTrans" cxnId="{092A02D2-5596-4C52-A285-0EAA8E07E437}">
      <dgm:prSet/>
      <dgm:spPr/>
      <dgm:t>
        <a:bodyPr/>
        <a:lstStyle/>
        <a:p>
          <a:endParaRPr lang="ca-ES"/>
        </a:p>
      </dgm:t>
    </dgm:pt>
    <dgm:pt modelId="{347314EE-B638-4588-9FAC-705F76781A2E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ca-ES" altLang="ca-ES" b="1"/>
            <a:t>Institution 3:</a:t>
          </a:r>
        </a:p>
        <a:p>
          <a:r>
            <a:rPr lang="ca-ES" altLang="ca-ES" b="1"/>
            <a:t>Ex: University</a:t>
          </a:r>
          <a:endParaRPr lang="ca-ES" b="1" dirty="0"/>
        </a:p>
      </dgm:t>
    </dgm:pt>
    <dgm:pt modelId="{8219755A-057A-4A43-AAF3-6A30083FAE34}" type="parTrans" cxnId="{47A28D3D-FF83-4CB8-8A23-2D48BA9418DC}">
      <dgm:prSet/>
      <dgm:spPr/>
      <dgm:t>
        <a:bodyPr/>
        <a:lstStyle/>
        <a:p>
          <a:endParaRPr lang="ca-ES"/>
        </a:p>
      </dgm:t>
    </dgm:pt>
    <dgm:pt modelId="{C61EBE82-3173-46B8-8259-C43DD996D30E}" type="sibTrans" cxnId="{47A28D3D-FF83-4CB8-8A23-2D48BA9418DC}">
      <dgm:prSet/>
      <dgm:spPr/>
      <dgm:t>
        <a:bodyPr/>
        <a:lstStyle/>
        <a:p>
          <a:endParaRPr lang="ca-ES"/>
        </a:p>
      </dgm:t>
    </dgm:pt>
    <dgm:pt modelId="{36531D05-F3FB-4AF2-8F25-D1436615C0BE}" type="asst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ca-ES" altLang="ca-ES" b="1" dirty="0"/>
            <a:t>PRIMARY AND </a:t>
          </a:r>
          <a:r>
            <a:rPr lang="en-GB" altLang="ca-ES" b="1" dirty="0"/>
            <a:t>COMMUNITY</a:t>
          </a:r>
          <a:r>
            <a:rPr lang="ca-ES" altLang="ca-ES" b="1" dirty="0"/>
            <a:t> CARE</a:t>
          </a:r>
          <a:endParaRPr lang="ca-ES" b="1" dirty="0"/>
        </a:p>
      </dgm:t>
    </dgm:pt>
    <dgm:pt modelId="{3DAD4F95-3ABF-4E01-AF68-1891BB295F7D}" type="parTrans" cxnId="{6AE2A7CB-2DAD-4371-81CD-B1A541E1EC91}">
      <dgm:prSet/>
      <dgm:spPr/>
      <dgm:t>
        <a:bodyPr/>
        <a:lstStyle/>
        <a:p>
          <a:endParaRPr lang="ca-ES"/>
        </a:p>
      </dgm:t>
    </dgm:pt>
    <dgm:pt modelId="{8BA2F2C8-C226-4E4B-8A46-83A9A694C21B}" type="sibTrans" cxnId="{6AE2A7CB-2DAD-4371-81CD-B1A541E1EC91}">
      <dgm:prSet/>
      <dgm:spPr/>
      <dgm:t>
        <a:bodyPr/>
        <a:lstStyle/>
        <a:p>
          <a:endParaRPr lang="ca-ES"/>
        </a:p>
      </dgm:t>
    </dgm:pt>
    <dgm:pt modelId="{4907098C-D9CE-4FE1-9C3E-C217C963818E}" type="asst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ca-ES" b="1" dirty="0"/>
            <a:t>OTHERS : </a:t>
          </a:r>
          <a:r>
            <a:rPr lang="en-GB" b="1" noProof="0" dirty="0"/>
            <a:t>Patient Associations, Stakeholders</a:t>
          </a:r>
        </a:p>
      </dgm:t>
    </dgm:pt>
    <dgm:pt modelId="{B94AF3CC-A960-402C-9D8B-8B8E57E7FA5D}" type="parTrans" cxnId="{3CAB73F5-54EC-4FF9-A8EB-9FD4EB533C6D}">
      <dgm:prSet/>
      <dgm:spPr/>
      <dgm:t>
        <a:bodyPr/>
        <a:lstStyle/>
        <a:p>
          <a:endParaRPr lang="ca-ES"/>
        </a:p>
      </dgm:t>
    </dgm:pt>
    <dgm:pt modelId="{A7DA1C90-2426-4F07-AB8E-4D6C885EFB45}" type="sibTrans" cxnId="{3CAB73F5-54EC-4FF9-A8EB-9FD4EB533C6D}">
      <dgm:prSet/>
      <dgm:spPr/>
      <dgm:t>
        <a:bodyPr/>
        <a:lstStyle/>
        <a:p>
          <a:endParaRPr lang="ca-ES"/>
        </a:p>
      </dgm:t>
    </dgm:pt>
    <dgm:pt modelId="{04BCDE67-EF7B-462D-A5A1-791AFA5A832A}" type="asst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ca-ES" altLang="ca-ES" b="1" dirty="0"/>
            <a:t>SCREENING AND </a:t>
          </a:r>
        </a:p>
        <a:p>
          <a:r>
            <a:rPr lang="ca-ES" altLang="ca-ES" b="1" dirty="0"/>
            <a:t>EARLY DETECTION</a:t>
          </a:r>
          <a:endParaRPr lang="ca-ES" b="1" dirty="0"/>
        </a:p>
      </dgm:t>
    </dgm:pt>
    <dgm:pt modelId="{C68E8A4D-2229-434B-987A-71E8F6FA6848}" type="parTrans" cxnId="{BFD5FE35-68D0-4E81-A434-AFC31B8DE584}">
      <dgm:prSet/>
      <dgm:spPr/>
      <dgm:t>
        <a:bodyPr/>
        <a:lstStyle/>
        <a:p>
          <a:endParaRPr lang="ca-ES"/>
        </a:p>
      </dgm:t>
    </dgm:pt>
    <dgm:pt modelId="{9E7897B9-4934-45EE-AC74-5691BBDB39D5}" type="sibTrans" cxnId="{BFD5FE35-68D0-4E81-A434-AFC31B8DE584}">
      <dgm:prSet/>
      <dgm:spPr/>
      <dgm:t>
        <a:bodyPr/>
        <a:lstStyle/>
        <a:p>
          <a:endParaRPr lang="ca-ES"/>
        </a:p>
      </dgm:t>
    </dgm:pt>
    <dgm:pt modelId="{5F34D186-0B7B-44FB-9613-E90787FAF1E3}" type="pres">
      <dgm:prSet presAssocID="{7AA2C2D0-87D9-43B6-917F-034330E742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646E3C7-37B8-4C54-A639-7DFD4747B335}" type="pres">
      <dgm:prSet presAssocID="{6DA2CD03-2A1A-4380-AE6C-A29F100871E5}" presName="hierRoot1" presStyleCnt="0">
        <dgm:presLayoutVars>
          <dgm:hierBranch val="init"/>
        </dgm:presLayoutVars>
      </dgm:prSet>
      <dgm:spPr/>
    </dgm:pt>
    <dgm:pt modelId="{65BF60E6-31F2-4073-BABB-C3AC63BD8BC9}" type="pres">
      <dgm:prSet presAssocID="{6DA2CD03-2A1A-4380-AE6C-A29F100871E5}" presName="rootComposite1" presStyleCnt="0"/>
      <dgm:spPr/>
    </dgm:pt>
    <dgm:pt modelId="{FBE489E2-8298-484E-8869-0FD55AD22DD5}" type="pres">
      <dgm:prSet presAssocID="{6DA2CD03-2A1A-4380-AE6C-A29F100871E5}" presName="rootText1" presStyleLbl="node0" presStyleIdx="0" presStyleCnt="1">
        <dgm:presLayoutVars>
          <dgm:chPref val="3"/>
        </dgm:presLayoutVars>
      </dgm:prSet>
      <dgm:spPr/>
    </dgm:pt>
    <dgm:pt modelId="{C9FF96A2-3538-4769-825F-D7321F5953E0}" type="pres">
      <dgm:prSet presAssocID="{6DA2CD03-2A1A-4380-AE6C-A29F100871E5}" presName="rootConnector1" presStyleLbl="node1" presStyleIdx="0" presStyleCnt="0"/>
      <dgm:spPr/>
    </dgm:pt>
    <dgm:pt modelId="{E12EAB3D-50BE-426C-B817-959509A39DF1}" type="pres">
      <dgm:prSet presAssocID="{6DA2CD03-2A1A-4380-AE6C-A29F100871E5}" presName="hierChild2" presStyleCnt="0"/>
      <dgm:spPr/>
    </dgm:pt>
    <dgm:pt modelId="{99A77699-BCB2-4EA3-B5AD-61893A7A16A5}" type="pres">
      <dgm:prSet presAssocID="{3115FA1F-2E61-45F3-94C2-0D0151A2F2E0}" presName="Name37" presStyleLbl="parChTrans1D2" presStyleIdx="0" presStyleCnt="8"/>
      <dgm:spPr/>
    </dgm:pt>
    <dgm:pt modelId="{473DDBBF-D4F3-40AC-81E8-659CDE46253D}" type="pres">
      <dgm:prSet presAssocID="{B89D4DDA-F7B9-4A80-B5D7-AB0D369D67C1}" presName="hierRoot2" presStyleCnt="0">
        <dgm:presLayoutVars>
          <dgm:hierBranch val="init"/>
        </dgm:presLayoutVars>
      </dgm:prSet>
      <dgm:spPr/>
    </dgm:pt>
    <dgm:pt modelId="{0755F3A4-C916-4A07-8134-6BC60EC39F4C}" type="pres">
      <dgm:prSet presAssocID="{B89D4DDA-F7B9-4A80-B5D7-AB0D369D67C1}" presName="rootComposite" presStyleCnt="0"/>
      <dgm:spPr/>
    </dgm:pt>
    <dgm:pt modelId="{6272176A-E3D0-4D15-9D2C-07F2E30E1052}" type="pres">
      <dgm:prSet presAssocID="{B89D4DDA-F7B9-4A80-B5D7-AB0D369D67C1}" presName="rootText" presStyleLbl="node2" presStyleIdx="0" presStyleCnt="4">
        <dgm:presLayoutVars>
          <dgm:chPref val="3"/>
        </dgm:presLayoutVars>
      </dgm:prSet>
      <dgm:spPr/>
    </dgm:pt>
    <dgm:pt modelId="{AC1A4C67-5A28-4370-B91A-931D0E35F908}" type="pres">
      <dgm:prSet presAssocID="{B89D4DDA-F7B9-4A80-B5D7-AB0D369D67C1}" presName="rootConnector" presStyleLbl="node2" presStyleIdx="0" presStyleCnt="4"/>
      <dgm:spPr/>
    </dgm:pt>
    <dgm:pt modelId="{96686CCC-E517-4CFF-AFF1-08482940CE85}" type="pres">
      <dgm:prSet presAssocID="{B89D4DDA-F7B9-4A80-B5D7-AB0D369D67C1}" presName="hierChild4" presStyleCnt="0"/>
      <dgm:spPr/>
    </dgm:pt>
    <dgm:pt modelId="{A5881BE4-5734-43BE-90D8-7903F19B61CA}" type="pres">
      <dgm:prSet presAssocID="{B89D4DDA-F7B9-4A80-B5D7-AB0D369D67C1}" presName="hierChild5" presStyleCnt="0"/>
      <dgm:spPr/>
    </dgm:pt>
    <dgm:pt modelId="{481E4371-D8BF-42AE-819D-BA8C653B3ABF}" type="pres">
      <dgm:prSet presAssocID="{63FD574D-2A3F-481B-96D5-190226B5FE7C}" presName="Name37" presStyleLbl="parChTrans1D2" presStyleIdx="1" presStyleCnt="8"/>
      <dgm:spPr/>
    </dgm:pt>
    <dgm:pt modelId="{260713CB-B036-487B-83DC-D7A1516EABA6}" type="pres">
      <dgm:prSet presAssocID="{8E8AFB19-A361-4737-B12A-2F007DE5B631}" presName="hierRoot2" presStyleCnt="0">
        <dgm:presLayoutVars>
          <dgm:hierBranch val="init"/>
        </dgm:presLayoutVars>
      </dgm:prSet>
      <dgm:spPr/>
    </dgm:pt>
    <dgm:pt modelId="{E83947C8-7F35-410C-94A3-FBC452DB7E29}" type="pres">
      <dgm:prSet presAssocID="{8E8AFB19-A361-4737-B12A-2F007DE5B631}" presName="rootComposite" presStyleCnt="0"/>
      <dgm:spPr/>
    </dgm:pt>
    <dgm:pt modelId="{4AF6A8A1-42AB-43CE-97D3-FFA057F8C010}" type="pres">
      <dgm:prSet presAssocID="{8E8AFB19-A361-4737-B12A-2F007DE5B631}" presName="rootText" presStyleLbl="node2" presStyleIdx="1" presStyleCnt="4">
        <dgm:presLayoutVars>
          <dgm:chPref val="3"/>
        </dgm:presLayoutVars>
      </dgm:prSet>
      <dgm:spPr/>
    </dgm:pt>
    <dgm:pt modelId="{C8F883BF-6DA8-45B3-A612-632D0075AAC5}" type="pres">
      <dgm:prSet presAssocID="{8E8AFB19-A361-4737-B12A-2F007DE5B631}" presName="rootConnector" presStyleLbl="node2" presStyleIdx="1" presStyleCnt="4"/>
      <dgm:spPr/>
    </dgm:pt>
    <dgm:pt modelId="{DD292099-9D07-4FB5-BC3E-6C9A17D8AF65}" type="pres">
      <dgm:prSet presAssocID="{8E8AFB19-A361-4737-B12A-2F007DE5B631}" presName="hierChild4" presStyleCnt="0"/>
      <dgm:spPr/>
    </dgm:pt>
    <dgm:pt modelId="{1067A513-4654-439E-8C2A-07F63E1C252C}" type="pres">
      <dgm:prSet presAssocID="{8E8AFB19-A361-4737-B12A-2F007DE5B631}" presName="hierChild5" presStyleCnt="0"/>
      <dgm:spPr/>
    </dgm:pt>
    <dgm:pt modelId="{7C6CF7D7-337F-4AC1-A277-4E93A282930E}" type="pres">
      <dgm:prSet presAssocID="{2A81554C-9D94-46A6-9F70-59A1752E25E8}" presName="Name37" presStyleLbl="parChTrans1D2" presStyleIdx="2" presStyleCnt="8"/>
      <dgm:spPr/>
    </dgm:pt>
    <dgm:pt modelId="{D32ADC00-EB09-4D15-9080-7E18537DBAAE}" type="pres">
      <dgm:prSet presAssocID="{E39E943C-CA1F-4AD1-9BEF-064282B25037}" presName="hierRoot2" presStyleCnt="0">
        <dgm:presLayoutVars>
          <dgm:hierBranch val="init"/>
        </dgm:presLayoutVars>
      </dgm:prSet>
      <dgm:spPr/>
    </dgm:pt>
    <dgm:pt modelId="{227FC9F5-39C3-4051-A026-3C2020B6408D}" type="pres">
      <dgm:prSet presAssocID="{E39E943C-CA1F-4AD1-9BEF-064282B25037}" presName="rootComposite" presStyleCnt="0"/>
      <dgm:spPr/>
    </dgm:pt>
    <dgm:pt modelId="{558B6195-5222-47D7-BFD2-74CE422CF9A4}" type="pres">
      <dgm:prSet presAssocID="{E39E943C-CA1F-4AD1-9BEF-064282B25037}" presName="rootText" presStyleLbl="node2" presStyleIdx="2" presStyleCnt="4">
        <dgm:presLayoutVars>
          <dgm:chPref val="3"/>
        </dgm:presLayoutVars>
      </dgm:prSet>
      <dgm:spPr/>
    </dgm:pt>
    <dgm:pt modelId="{CF13A98A-2E08-428A-8117-B6CFC14395DD}" type="pres">
      <dgm:prSet presAssocID="{E39E943C-CA1F-4AD1-9BEF-064282B25037}" presName="rootConnector" presStyleLbl="node2" presStyleIdx="2" presStyleCnt="4"/>
      <dgm:spPr/>
    </dgm:pt>
    <dgm:pt modelId="{BD87744F-421E-48A0-B712-1D46B4F833E0}" type="pres">
      <dgm:prSet presAssocID="{E39E943C-CA1F-4AD1-9BEF-064282B25037}" presName="hierChild4" presStyleCnt="0"/>
      <dgm:spPr/>
    </dgm:pt>
    <dgm:pt modelId="{058DBC45-D8F7-45AA-ADE2-7739A9386F1B}" type="pres">
      <dgm:prSet presAssocID="{E39E943C-CA1F-4AD1-9BEF-064282B25037}" presName="hierChild5" presStyleCnt="0"/>
      <dgm:spPr/>
    </dgm:pt>
    <dgm:pt modelId="{E643AA10-1B06-44C3-8A9A-1D07A74A3262}" type="pres">
      <dgm:prSet presAssocID="{8219755A-057A-4A43-AAF3-6A30083FAE34}" presName="Name37" presStyleLbl="parChTrans1D2" presStyleIdx="3" presStyleCnt="8"/>
      <dgm:spPr/>
    </dgm:pt>
    <dgm:pt modelId="{92AE52B5-7439-4A21-9E49-E5B91C8F9807}" type="pres">
      <dgm:prSet presAssocID="{347314EE-B638-4588-9FAC-705F76781A2E}" presName="hierRoot2" presStyleCnt="0">
        <dgm:presLayoutVars>
          <dgm:hierBranch val="init"/>
        </dgm:presLayoutVars>
      </dgm:prSet>
      <dgm:spPr/>
    </dgm:pt>
    <dgm:pt modelId="{67CAA2C9-24EF-437C-8B6E-A94F5D5DEFB2}" type="pres">
      <dgm:prSet presAssocID="{347314EE-B638-4588-9FAC-705F76781A2E}" presName="rootComposite" presStyleCnt="0"/>
      <dgm:spPr/>
    </dgm:pt>
    <dgm:pt modelId="{53BE3C7F-A585-4A91-8C58-E09CCD7DA772}" type="pres">
      <dgm:prSet presAssocID="{347314EE-B638-4588-9FAC-705F76781A2E}" presName="rootText" presStyleLbl="node2" presStyleIdx="3" presStyleCnt="4">
        <dgm:presLayoutVars>
          <dgm:chPref val="3"/>
        </dgm:presLayoutVars>
      </dgm:prSet>
      <dgm:spPr/>
    </dgm:pt>
    <dgm:pt modelId="{FE8AF02D-FD09-4C8C-8965-8182499F98AE}" type="pres">
      <dgm:prSet presAssocID="{347314EE-B638-4588-9FAC-705F76781A2E}" presName="rootConnector" presStyleLbl="node2" presStyleIdx="3" presStyleCnt="4"/>
      <dgm:spPr/>
    </dgm:pt>
    <dgm:pt modelId="{5297DCDA-16F1-4F6C-967B-BFAB3ECBB2F6}" type="pres">
      <dgm:prSet presAssocID="{347314EE-B638-4588-9FAC-705F76781A2E}" presName="hierChild4" presStyleCnt="0"/>
      <dgm:spPr/>
    </dgm:pt>
    <dgm:pt modelId="{06629612-187E-42BC-B6E8-7227746E5620}" type="pres">
      <dgm:prSet presAssocID="{347314EE-B638-4588-9FAC-705F76781A2E}" presName="hierChild5" presStyleCnt="0"/>
      <dgm:spPr/>
    </dgm:pt>
    <dgm:pt modelId="{248A2798-E257-49FC-90A8-C52B1D5577DA}" type="pres">
      <dgm:prSet presAssocID="{6DA2CD03-2A1A-4380-AE6C-A29F100871E5}" presName="hierChild3" presStyleCnt="0"/>
      <dgm:spPr/>
    </dgm:pt>
    <dgm:pt modelId="{DD87AE72-AFC8-4566-A0EB-EF6F3069692B}" type="pres">
      <dgm:prSet presAssocID="{E36539EB-6B69-476F-9F19-C4E2941198BE}" presName="Name111" presStyleLbl="parChTrans1D2" presStyleIdx="4" presStyleCnt="8"/>
      <dgm:spPr/>
    </dgm:pt>
    <dgm:pt modelId="{46F02CE8-8EB5-47E8-9B32-71A0EF1474F9}" type="pres">
      <dgm:prSet presAssocID="{097602E0-7868-4C2B-AD40-C3C51B148150}" presName="hierRoot3" presStyleCnt="0">
        <dgm:presLayoutVars>
          <dgm:hierBranch val="init"/>
        </dgm:presLayoutVars>
      </dgm:prSet>
      <dgm:spPr/>
    </dgm:pt>
    <dgm:pt modelId="{72BEF354-4F58-4E22-888B-8CA88241761C}" type="pres">
      <dgm:prSet presAssocID="{097602E0-7868-4C2B-AD40-C3C51B148150}" presName="rootComposite3" presStyleCnt="0"/>
      <dgm:spPr/>
    </dgm:pt>
    <dgm:pt modelId="{3EEA831F-10A2-4B2D-A53E-40772F57768A}" type="pres">
      <dgm:prSet presAssocID="{097602E0-7868-4C2B-AD40-C3C51B148150}" presName="rootText3" presStyleLbl="asst1" presStyleIdx="0" presStyleCnt="4">
        <dgm:presLayoutVars>
          <dgm:chPref val="3"/>
        </dgm:presLayoutVars>
      </dgm:prSet>
      <dgm:spPr/>
    </dgm:pt>
    <dgm:pt modelId="{90BEF09B-5B8A-4693-B8EF-F58D1AB3E58B}" type="pres">
      <dgm:prSet presAssocID="{097602E0-7868-4C2B-AD40-C3C51B148150}" presName="rootConnector3" presStyleLbl="asst1" presStyleIdx="0" presStyleCnt="4"/>
      <dgm:spPr/>
    </dgm:pt>
    <dgm:pt modelId="{43C247BF-4AAD-41BC-8D1C-A41686F96BB2}" type="pres">
      <dgm:prSet presAssocID="{097602E0-7868-4C2B-AD40-C3C51B148150}" presName="hierChild6" presStyleCnt="0"/>
      <dgm:spPr/>
    </dgm:pt>
    <dgm:pt modelId="{36535F66-BFE9-4FDB-A81A-B97E7CACBD94}" type="pres">
      <dgm:prSet presAssocID="{097602E0-7868-4C2B-AD40-C3C51B148150}" presName="hierChild7" presStyleCnt="0"/>
      <dgm:spPr/>
    </dgm:pt>
    <dgm:pt modelId="{FC10FB75-48EE-41AD-B98D-8C04B3E3BB6B}" type="pres">
      <dgm:prSet presAssocID="{3DAD4F95-3ABF-4E01-AF68-1891BB295F7D}" presName="Name111" presStyleLbl="parChTrans1D2" presStyleIdx="5" presStyleCnt="8"/>
      <dgm:spPr/>
    </dgm:pt>
    <dgm:pt modelId="{19866395-E56C-4046-A6C3-27431C31EF0A}" type="pres">
      <dgm:prSet presAssocID="{36531D05-F3FB-4AF2-8F25-D1436615C0BE}" presName="hierRoot3" presStyleCnt="0">
        <dgm:presLayoutVars>
          <dgm:hierBranch val="init"/>
        </dgm:presLayoutVars>
      </dgm:prSet>
      <dgm:spPr/>
    </dgm:pt>
    <dgm:pt modelId="{0FA6EC99-D3FB-4CC0-BB68-3238CA0453C3}" type="pres">
      <dgm:prSet presAssocID="{36531D05-F3FB-4AF2-8F25-D1436615C0BE}" presName="rootComposite3" presStyleCnt="0"/>
      <dgm:spPr/>
    </dgm:pt>
    <dgm:pt modelId="{8476E808-2CF6-4DE6-B021-8BB549C9E25E}" type="pres">
      <dgm:prSet presAssocID="{36531D05-F3FB-4AF2-8F25-D1436615C0BE}" presName="rootText3" presStyleLbl="asst1" presStyleIdx="1" presStyleCnt="4">
        <dgm:presLayoutVars>
          <dgm:chPref val="3"/>
        </dgm:presLayoutVars>
      </dgm:prSet>
      <dgm:spPr/>
    </dgm:pt>
    <dgm:pt modelId="{E4F635B7-0873-4179-A481-2548011A5C89}" type="pres">
      <dgm:prSet presAssocID="{36531D05-F3FB-4AF2-8F25-D1436615C0BE}" presName="rootConnector3" presStyleLbl="asst1" presStyleIdx="1" presStyleCnt="4"/>
      <dgm:spPr/>
    </dgm:pt>
    <dgm:pt modelId="{ABC0A95B-FF3C-41ED-8D80-608018F01813}" type="pres">
      <dgm:prSet presAssocID="{36531D05-F3FB-4AF2-8F25-D1436615C0BE}" presName="hierChild6" presStyleCnt="0"/>
      <dgm:spPr/>
    </dgm:pt>
    <dgm:pt modelId="{0491C57B-D332-44FA-A96C-D5DDA7CAA3A6}" type="pres">
      <dgm:prSet presAssocID="{36531D05-F3FB-4AF2-8F25-D1436615C0BE}" presName="hierChild7" presStyleCnt="0"/>
      <dgm:spPr/>
    </dgm:pt>
    <dgm:pt modelId="{85FC02F3-8EFE-4179-8149-AEDC110A8D20}" type="pres">
      <dgm:prSet presAssocID="{C68E8A4D-2229-434B-987A-71E8F6FA6848}" presName="Name111" presStyleLbl="parChTrans1D2" presStyleIdx="6" presStyleCnt="8"/>
      <dgm:spPr/>
    </dgm:pt>
    <dgm:pt modelId="{AB239128-63D8-40D8-A98C-53F73BE75154}" type="pres">
      <dgm:prSet presAssocID="{04BCDE67-EF7B-462D-A5A1-791AFA5A832A}" presName="hierRoot3" presStyleCnt="0">
        <dgm:presLayoutVars>
          <dgm:hierBranch val="init"/>
        </dgm:presLayoutVars>
      </dgm:prSet>
      <dgm:spPr/>
    </dgm:pt>
    <dgm:pt modelId="{FFF54E05-2EB6-468F-950E-768A795F0689}" type="pres">
      <dgm:prSet presAssocID="{04BCDE67-EF7B-462D-A5A1-791AFA5A832A}" presName="rootComposite3" presStyleCnt="0"/>
      <dgm:spPr/>
    </dgm:pt>
    <dgm:pt modelId="{3B8164CC-DE99-4BB1-8979-5334819403A4}" type="pres">
      <dgm:prSet presAssocID="{04BCDE67-EF7B-462D-A5A1-791AFA5A832A}" presName="rootText3" presStyleLbl="asst1" presStyleIdx="2" presStyleCnt="4" custLinFactNeighborX="-150" custLinFactNeighborY="-122">
        <dgm:presLayoutVars>
          <dgm:chPref val="3"/>
        </dgm:presLayoutVars>
      </dgm:prSet>
      <dgm:spPr/>
    </dgm:pt>
    <dgm:pt modelId="{13820B2A-E896-4FC4-B14B-77D97F7E5DDD}" type="pres">
      <dgm:prSet presAssocID="{04BCDE67-EF7B-462D-A5A1-791AFA5A832A}" presName="rootConnector3" presStyleLbl="asst1" presStyleIdx="2" presStyleCnt="4"/>
      <dgm:spPr/>
    </dgm:pt>
    <dgm:pt modelId="{CF539926-36CE-4550-9013-6FE5186EFA6D}" type="pres">
      <dgm:prSet presAssocID="{04BCDE67-EF7B-462D-A5A1-791AFA5A832A}" presName="hierChild6" presStyleCnt="0"/>
      <dgm:spPr/>
    </dgm:pt>
    <dgm:pt modelId="{88B1422A-9A00-49E9-BC4A-6028D6F759EA}" type="pres">
      <dgm:prSet presAssocID="{04BCDE67-EF7B-462D-A5A1-791AFA5A832A}" presName="hierChild7" presStyleCnt="0"/>
      <dgm:spPr/>
    </dgm:pt>
    <dgm:pt modelId="{FD57DA08-69F4-4EDF-A580-93205D83B051}" type="pres">
      <dgm:prSet presAssocID="{B94AF3CC-A960-402C-9D8B-8B8E57E7FA5D}" presName="Name111" presStyleLbl="parChTrans1D2" presStyleIdx="7" presStyleCnt="8"/>
      <dgm:spPr/>
    </dgm:pt>
    <dgm:pt modelId="{59C1E030-2AD2-4303-BF1B-3DC252509A0E}" type="pres">
      <dgm:prSet presAssocID="{4907098C-D9CE-4FE1-9C3E-C217C963818E}" presName="hierRoot3" presStyleCnt="0">
        <dgm:presLayoutVars>
          <dgm:hierBranch val="init"/>
        </dgm:presLayoutVars>
      </dgm:prSet>
      <dgm:spPr/>
    </dgm:pt>
    <dgm:pt modelId="{3E24651E-6286-4B9D-AF20-58F919B9C71F}" type="pres">
      <dgm:prSet presAssocID="{4907098C-D9CE-4FE1-9C3E-C217C963818E}" presName="rootComposite3" presStyleCnt="0"/>
      <dgm:spPr/>
    </dgm:pt>
    <dgm:pt modelId="{A442EE13-DE12-4264-9FA4-A77F4FA61C98}" type="pres">
      <dgm:prSet presAssocID="{4907098C-D9CE-4FE1-9C3E-C217C963818E}" presName="rootText3" presStyleLbl="asst1" presStyleIdx="3" presStyleCnt="4">
        <dgm:presLayoutVars>
          <dgm:chPref val="3"/>
        </dgm:presLayoutVars>
      </dgm:prSet>
      <dgm:spPr/>
    </dgm:pt>
    <dgm:pt modelId="{29080A92-B0B6-4E9E-9E6C-37035ED290F9}" type="pres">
      <dgm:prSet presAssocID="{4907098C-D9CE-4FE1-9C3E-C217C963818E}" presName="rootConnector3" presStyleLbl="asst1" presStyleIdx="3" presStyleCnt="4"/>
      <dgm:spPr/>
    </dgm:pt>
    <dgm:pt modelId="{030EBCB1-325E-4EAE-A073-E2D9A68E80B8}" type="pres">
      <dgm:prSet presAssocID="{4907098C-D9CE-4FE1-9C3E-C217C963818E}" presName="hierChild6" presStyleCnt="0"/>
      <dgm:spPr/>
    </dgm:pt>
    <dgm:pt modelId="{07FF7770-6DA7-43B0-86BB-CF662D0116D7}" type="pres">
      <dgm:prSet presAssocID="{4907098C-D9CE-4FE1-9C3E-C217C963818E}" presName="hierChild7" presStyleCnt="0"/>
      <dgm:spPr/>
    </dgm:pt>
  </dgm:ptLst>
  <dgm:cxnLst>
    <dgm:cxn modelId="{6694DC18-4561-4074-91BA-6308A1D47246}" type="presOf" srcId="{3115FA1F-2E61-45F3-94C2-0D0151A2F2E0}" destId="{99A77699-BCB2-4EA3-B5AD-61893A7A16A5}" srcOrd="0" destOrd="0" presId="urn:microsoft.com/office/officeart/2005/8/layout/orgChart1"/>
    <dgm:cxn modelId="{9136F522-BA3B-408C-95F6-5EF8D9A99968}" type="presOf" srcId="{C68E8A4D-2229-434B-987A-71E8F6FA6848}" destId="{85FC02F3-8EFE-4179-8149-AEDC110A8D20}" srcOrd="0" destOrd="0" presId="urn:microsoft.com/office/officeart/2005/8/layout/orgChart1"/>
    <dgm:cxn modelId="{FF5A1B28-4E02-46FF-831A-C3BF893BB818}" type="presOf" srcId="{347314EE-B638-4588-9FAC-705F76781A2E}" destId="{53BE3C7F-A585-4A91-8C58-E09CCD7DA772}" srcOrd="0" destOrd="0" presId="urn:microsoft.com/office/officeart/2005/8/layout/orgChart1"/>
    <dgm:cxn modelId="{B1F67B35-E1B1-4523-A90C-3A08C8554521}" type="presOf" srcId="{04BCDE67-EF7B-462D-A5A1-791AFA5A832A}" destId="{13820B2A-E896-4FC4-B14B-77D97F7E5DDD}" srcOrd="1" destOrd="0" presId="urn:microsoft.com/office/officeart/2005/8/layout/orgChart1"/>
    <dgm:cxn modelId="{BFD5FE35-68D0-4E81-A434-AFC31B8DE584}" srcId="{6DA2CD03-2A1A-4380-AE6C-A29F100871E5}" destId="{04BCDE67-EF7B-462D-A5A1-791AFA5A832A}" srcOrd="2" destOrd="0" parTransId="{C68E8A4D-2229-434B-987A-71E8F6FA6848}" sibTransId="{9E7897B9-4934-45EE-AC74-5691BBDB39D5}"/>
    <dgm:cxn modelId="{9B3DEC3C-52A0-4495-BB10-BD458C951424}" type="presOf" srcId="{7AA2C2D0-87D9-43B6-917F-034330E742EA}" destId="{5F34D186-0B7B-44FB-9613-E90787FAF1E3}" srcOrd="0" destOrd="0" presId="urn:microsoft.com/office/officeart/2005/8/layout/orgChart1"/>
    <dgm:cxn modelId="{47A28D3D-FF83-4CB8-8A23-2D48BA9418DC}" srcId="{6DA2CD03-2A1A-4380-AE6C-A29F100871E5}" destId="{347314EE-B638-4588-9FAC-705F76781A2E}" srcOrd="7" destOrd="0" parTransId="{8219755A-057A-4A43-AAF3-6A30083FAE34}" sibTransId="{C61EBE82-3173-46B8-8259-C43DD996D30E}"/>
    <dgm:cxn modelId="{346F4A3F-0EF2-4BA0-AA96-F418BD74F234}" type="presOf" srcId="{8E8AFB19-A361-4737-B12A-2F007DE5B631}" destId="{C8F883BF-6DA8-45B3-A612-632D0075AAC5}" srcOrd="1" destOrd="0" presId="urn:microsoft.com/office/officeart/2005/8/layout/orgChart1"/>
    <dgm:cxn modelId="{9955D941-4591-4FC0-9032-60CDF606D454}" type="presOf" srcId="{097602E0-7868-4C2B-AD40-C3C51B148150}" destId="{3EEA831F-10A2-4B2D-A53E-40772F57768A}" srcOrd="0" destOrd="0" presId="urn:microsoft.com/office/officeart/2005/8/layout/orgChart1"/>
    <dgm:cxn modelId="{0112EF42-C3EF-4236-8982-CC56A5B169DA}" srcId="{7AA2C2D0-87D9-43B6-917F-034330E742EA}" destId="{6DA2CD03-2A1A-4380-AE6C-A29F100871E5}" srcOrd="0" destOrd="0" parTransId="{37BA96B4-F5E3-43B8-9217-15830552CB78}" sibTransId="{0AD61AB1-6450-49A2-86E0-B172DF3A7597}"/>
    <dgm:cxn modelId="{21273C44-F7DB-4DA8-8B25-118B5D59A725}" type="presOf" srcId="{097602E0-7868-4C2B-AD40-C3C51B148150}" destId="{90BEF09B-5B8A-4693-B8EF-F58D1AB3E58B}" srcOrd="1" destOrd="0" presId="urn:microsoft.com/office/officeart/2005/8/layout/orgChart1"/>
    <dgm:cxn modelId="{3CB6876A-A0E5-457F-A367-61D74306C831}" type="presOf" srcId="{B94AF3CC-A960-402C-9D8B-8B8E57E7FA5D}" destId="{FD57DA08-69F4-4EDF-A580-93205D83B051}" srcOrd="0" destOrd="0" presId="urn:microsoft.com/office/officeart/2005/8/layout/orgChart1"/>
    <dgm:cxn modelId="{DDD2674B-3755-422B-BBEE-E741DA16E4E7}" type="presOf" srcId="{347314EE-B638-4588-9FAC-705F76781A2E}" destId="{FE8AF02D-FD09-4C8C-8965-8182499F98AE}" srcOrd="1" destOrd="0" presId="urn:microsoft.com/office/officeart/2005/8/layout/orgChart1"/>
    <dgm:cxn modelId="{88DBE26F-D917-4E56-A2EA-0943F4C384F2}" type="presOf" srcId="{3DAD4F95-3ABF-4E01-AF68-1891BB295F7D}" destId="{FC10FB75-48EE-41AD-B98D-8C04B3E3BB6B}" srcOrd="0" destOrd="0" presId="urn:microsoft.com/office/officeart/2005/8/layout/orgChart1"/>
    <dgm:cxn modelId="{D9B12770-D6D2-483F-A4B9-AB4D2631BE73}" type="presOf" srcId="{4907098C-D9CE-4FE1-9C3E-C217C963818E}" destId="{29080A92-B0B6-4E9E-9E6C-37035ED290F9}" srcOrd="1" destOrd="0" presId="urn:microsoft.com/office/officeart/2005/8/layout/orgChart1"/>
    <dgm:cxn modelId="{AC038950-8F78-46C6-A633-007F8F2A6341}" type="presOf" srcId="{8E8AFB19-A361-4737-B12A-2F007DE5B631}" destId="{4AF6A8A1-42AB-43CE-97D3-FFA057F8C010}" srcOrd="0" destOrd="0" presId="urn:microsoft.com/office/officeart/2005/8/layout/orgChart1"/>
    <dgm:cxn modelId="{29AD1256-70BB-4B70-B9DD-5AEC6071A5BC}" type="presOf" srcId="{36531D05-F3FB-4AF2-8F25-D1436615C0BE}" destId="{8476E808-2CF6-4DE6-B021-8BB549C9E25E}" srcOrd="0" destOrd="0" presId="urn:microsoft.com/office/officeart/2005/8/layout/orgChart1"/>
    <dgm:cxn modelId="{31628377-DDF3-415B-BC9A-0595D66D5D35}" type="presOf" srcId="{36531D05-F3FB-4AF2-8F25-D1436615C0BE}" destId="{E4F635B7-0873-4179-A481-2548011A5C89}" srcOrd="1" destOrd="0" presId="urn:microsoft.com/office/officeart/2005/8/layout/orgChart1"/>
    <dgm:cxn modelId="{D19CBA57-F4DC-4529-A3F5-407E4322ABEC}" type="presOf" srcId="{E36539EB-6B69-476F-9F19-C4E2941198BE}" destId="{DD87AE72-AFC8-4566-A0EB-EF6F3069692B}" srcOrd="0" destOrd="0" presId="urn:microsoft.com/office/officeart/2005/8/layout/orgChart1"/>
    <dgm:cxn modelId="{8363E758-8BBB-4585-BB4B-DF7E2889FD58}" type="presOf" srcId="{63FD574D-2A3F-481B-96D5-190226B5FE7C}" destId="{481E4371-D8BF-42AE-819D-BA8C653B3ABF}" srcOrd="0" destOrd="0" presId="urn:microsoft.com/office/officeart/2005/8/layout/orgChart1"/>
    <dgm:cxn modelId="{9CC53479-F326-465F-87B2-FB797720C0E7}" type="presOf" srcId="{04BCDE67-EF7B-462D-A5A1-791AFA5A832A}" destId="{3B8164CC-DE99-4BB1-8979-5334819403A4}" srcOrd="0" destOrd="0" presId="urn:microsoft.com/office/officeart/2005/8/layout/orgChart1"/>
    <dgm:cxn modelId="{85D1778B-C8E2-4493-83E9-DAC69BC839E3}" type="presOf" srcId="{4907098C-D9CE-4FE1-9C3E-C217C963818E}" destId="{A442EE13-DE12-4264-9FA4-A77F4FA61C98}" srcOrd="0" destOrd="0" presId="urn:microsoft.com/office/officeart/2005/8/layout/orgChart1"/>
    <dgm:cxn modelId="{FB04388F-B0FA-44EF-9AF4-A5A37803F39A}" srcId="{6DA2CD03-2A1A-4380-AE6C-A29F100871E5}" destId="{097602E0-7868-4C2B-AD40-C3C51B148150}" srcOrd="0" destOrd="0" parTransId="{E36539EB-6B69-476F-9F19-C4E2941198BE}" sibTransId="{C8D853D9-76AC-445A-952A-662519ED0B1E}"/>
    <dgm:cxn modelId="{C5B39791-D956-42A8-96F0-2C2C8B451985}" type="presOf" srcId="{B89D4DDA-F7B9-4A80-B5D7-AB0D369D67C1}" destId="{6272176A-E3D0-4D15-9D2C-07F2E30E1052}" srcOrd="0" destOrd="0" presId="urn:microsoft.com/office/officeart/2005/8/layout/orgChart1"/>
    <dgm:cxn modelId="{4F31FE9B-E9BA-43B2-869A-EDFCCF68EFD6}" type="presOf" srcId="{E39E943C-CA1F-4AD1-9BEF-064282B25037}" destId="{558B6195-5222-47D7-BFD2-74CE422CF9A4}" srcOrd="0" destOrd="0" presId="urn:microsoft.com/office/officeart/2005/8/layout/orgChart1"/>
    <dgm:cxn modelId="{BFCFCFA9-4009-4104-B5ED-6E10EEBBBCA3}" srcId="{6DA2CD03-2A1A-4380-AE6C-A29F100871E5}" destId="{B89D4DDA-F7B9-4A80-B5D7-AB0D369D67C1}" srcOrd="4" destOrd="0" parTransId="{3115FA1F-2E61-45F3-94C2-0D0151A2F2E0}" sibTransId="{4F0CEF52-23D6-4207-9F87-BA432341313B}"/>
    <dgm:cxn modelId="{7A8539AE-6107-442A-9185-E3358315AE62}" type="presOf" srcId="{2A81554C-9D94-46A6-9F70-59A1752E25E8}" destId="{7C6CF7D7-337F-4AC1-A277-4E93A282930E}" srcOrd="0" destOrd="0" presId="urn:microsoft.com/office/officeart/2005/8/layout/orgChart1"/>
    <dgm:cxn modelId="{2C6D40B6-14DB-4B47-959B-52BDB786AA7A}" srcId="{6DA2CD03-2A1A-4380-AE6C-A29F100871E5}" destId="{8E8AFB19-A361-4737-B12A-2F007DE5B631}" srcOrd="5" destOrd="0" parTransId="{63FD574D-2A3F-481B-96D5-190226B5FE7C}" sibTransId="{9BE0A061-D5CA-410A-A7EA-BD2D247354BA}"/>
    <dgm:cxn modelId="{CA1261BE-D475-4F08-97D1-641D711FC053}" type="presOf" srcId="{B89D4DDA-F7B9-4A80-B5D7-AB0D369D67C1}" destId="{AC1A4C67-5A28-4370-B91A-931D0E35F908}" srcOrd="1" destOrd="0" presId="urn:microsoft.com/office/officeart/2005/8/layout/orgChart1"/>
    <dgm:cxn modelId="{6AE2A7CB-2DAD-4371-81CD-B1A541E1EC91}" srcId="{6DA2CD03-2A1A-4380-AE6C-A29F100871E5}" destId="{36531D05-F3FB-4AF2-8F25-D1436615C0BE}" srcOrd="1" destOrd="0" parTransId="{3DAD4F95-3ABF-4E01-AF68-1891BB295F7D}" sibTransId="{8BA2F2C8-C226-4E4B-8A46-83A9A694C21B}"/>
    <dgm:cxn modelId="{D2D69FCF-5E79-424B-B73A-18D97A7864DF}" type="presOf" srcId="{6DA2CD03-2A1A-4380-AE6C-A29F100871E5}" destId="{FBE489E2-8298-484E-8869-0FD55AD22DD5}" srcOrd="0" destOrd="0" presId="urn:microsoft.com/office/officeart/2005/8/layout/orgChart1"/>
    <dgm:cxn modelId="{092A02D2-5596-4C52-A285-0EAA8E07E437}" srcId="{6DA2CD03-2A1A-4380-AE6C-A29F100871E5}" destId="{E39E943C-CA1F-4AD1-9BEF-064282B25037}" srcOrd="6" destOrd="0" parTransId="{2A81554C-9D94-46A6-9F70-59A1752E25E8}" sibTransId="{4A283F63-B244-48D2-8CCB-86F5DAFB4C37}"/>
    <dgm:cxn modelId="{3CAB73F5-54EC-4FF9-A8EB-9FD4EB533C6D}" srcId="{6DA2CD03-2A1A-4380-AE6C-A29F100871E5}" destId="{4907098C-D9CE-4FE1-9C3E-C217C963818E}" srcOrd="3" destOrd="0" parTransId="{B94AF3CC-A960-402C-9D8B-8B8E57E7FA5D}" sibTransId="{A7DA1C90-2426-4F07-AB8E-4D6C885EFB45}"/>
    <dgm:cxn modelId="{ADEE8CF5-E147-4460-BB3E-B3B7274381BE}" type="presOf" srcId="{6DA2CD03-2A1A-4380-AE6C-A29F100871E5}" destId="{C9FF96A2-3538-4769-825F-D7321F5953E0}" srcOrd="1" destOrd="0" presId="urn:microsoft.com/office/officeart/2005/8/layout/orgChart1"/>
    <dgm:cxn modelId="{768CEDF5-65C4-45FA-B3FD-B14E4D9F6B47}" type="presOf" srcId="{E39E943C-CA1F-4AD1-9BEF-064282B25037}" destId="{CF13A98A-2E08-428A-8117-B6CFC14395DD}" srcOrd="1" destOrd="0" presId="urn:microsoft.com/office/officeart/2005/8/layout/orgChart1"/>
    <dgm:cxn modelId="{EFE47DFD-EDD5-4671-A3E4-70F8993F9456}" type="presOf" srcId="{8219755A-057A-4A43-AAF3-6A30083FAE34}" destId="{E643AA10-1B06-44C3-8A9A-1D07A74A3262}" srcOrd="0" destOrd="0" presId="urn:microsoft.com/office/officeart/2005/8/layout/orgChart1"/>
    <dgm:cxn modelId="{B87B63A6-EB24-4F43-A18B-6BC3757BF4A7}" type="presParOf" srcId="{5F34D186-0B7B-44FB-9613-E90787FAF1E3}" destId="{1646E3C7-37B8-4C54-A639-7DFD4747B335}" srcOrd="0" destOrd="0" presId="urn:microsoft.com/office/officeart/2005/8/layout/orgChart1"/>
    <dgm:cxn modelId="{A48A068D-E694-499E-BBB5-C2E57E0A22E7}" type="presParOf" srcId="{1646E3C7-37B8-4C54-A639-7DFD4747B335}" destId="{65BF60E6-31F2-4073-BABB-C3AC63BD8BC9}" srcOrd="0" destOrd="0" presId="urn:microsoft.com/office/officeart/2005/8/layout/orgChart1"/>
    <dgm:cxn modelId="{2E801EE1-5394-423C-AAEC-BA9B2DEDE2FE}" type="presParOf" srcId="{65BF60E6-31F2-4073-BABB-C3AC63BD8BC9}" destId="{FBE489E2-8298-484E-8869-0FD55AD22DD5}" srcOrd="0" destOrd="0" presId="urn:microsoft.com/office/officeart/2005/8/layout/orgChart1"/>
    <dgm:cxn modelId="{408907B9-2A22-4DB0-AA8A-65B7641A5D48}" type="presParOf" srcId="{65BF60E6-31F2-4073-BABB-C3AC63BD8BC9}" destId="{C9FF96A2-3538-4769-825F-D7321F5953E0}" srcOrd="1" destOrd="0" presId="urn:microsoft.com/office/officeart/2005/8/layout/orgChart1"/>
    <dgm:cxn modelId="{72766633-E000-4510-85C2-A54BD3FE71F1}" type="presParOf" srcId="{1646E3C7-37B8-4C54-A639-7DFD4747B335}" destId="{E12EAB3D-50BE-426C-B817-959509A39DF1}" srcOrd="1" destOrd="0" presId="urn:microsoft.com/office/officeart/2005/8/layout/orgChart1"/>
    <dgm:cxn modelId="{22641239-6021-49E2-8AA9-774B311CB4F9}" type="presParOf" srcId="{E12EAB3D-50BE-426C-B817-959509A39DF1}" destId="{99A77699-BCB2-4EA3-B5AD-61893A7A16A5}" srcOrd="0" destOrd="0" presId="urn:microsoft.com/office/officeart/2005/8/layout/orgChart1"/>
    <dgm:cxn modelId="{649E558F-7AB2-4EBC-AA7C-C7D1A8D466E2}" type="presParOf" srcId="{E12EAB3D-50BE-426C-B817-959509A39DF1}" destId="{473DDBBF-D4F3-40AC-81E8-659CDE46253D}" srcOrd="1" destOrd="0" presId="urn:microsoft.com/office/officeart/2005/8/layout/orgChart1"/>
    <dgm:cxn modelId="{F129B6DE-4EE8-4E7F-B6E5-B7B90F8AA82D}" type="presParOf" srcId="{473DDBBF-D4F3-40AC-81E8-659CDE46253D}" destId="{0755F3A4-C916-4A07-8134-6BC60EC39F4C}" srcOrd="0" destOrd="0" presId="urn:microsoft.com/office/officeart/2005/8/layout/orgChart1"/>
    <dgm:cxn modelId="{78D086E0-9551-45FD-860F-0A566DFC3FBF}" type="presParOf" srcId="{0755F3A4-C916-4A07-8134-6BC60EC39F4C}" destId="{6272176A-E3D0-4D15-9D2C-07F2E30E1052}" srcOrd="0" destOrd="0" presId="urn:microsoft.com/office/officeart/2005/8/layout/orgChart1"/>
    <dgm:cxn modelId="{0C4865F5-8171-467E-95B2-20F5548094A3}" type="presParOf" srcId="{0755F3A4-C916-4A07-8134-6BC60EC39F4C}" destId="{AC1A4C67-5A28-4370-B91A-931D0E35F908}" srcOrd="1" destOrd="0" presId="urn:microsoft.com/office/officeart/2005/8/layout/orgChart1"/>
    <dgm:cxn modelId="{643FE588-139A-4DE2-B722-A55FC41CE079}" type="presParOf" srcId="{473DDBBF-D4F3-40AC-81E8-659CDE46253D}" destId="{96686CCC-E517-4CFF-AFF1-08482940CE85}" srcOrd="1" destOrd="0" presId="urn:microsoft.com/office/officeart/2005/8/layout/orgChart1"/>
    <dgm:cxn modelId="{45F07C28-DAF4-4521-93C0-CD286E2B10E9}" type="presParOf" srcId="{473DDBBF-D4F3-40AC-81E8-659CDE46253D}" destId="{A5881BE4-5734-43BE-90D8-7903F19B61CA}" srcOrd="2" destOrd="0" presId="urn:microsoft.com/office/officeart/2005/8/layout/orgChart1"/>
    <dgm:cxn modelId="{5C25CA52-F35F-45D8-89E4-BC3B7876A592}" type="presParOf" srcId="{E12EAB3D-50BE-426C-B817-959509A39DF1}" destId="{481E4371-D8BF-42AE-819D-BA8C653B3ABF}" srcOrd="2" destOrd="0" presId="urn:microsoft.com/office/officeart/2005/8/layout/orgChart1"/>
    <dgm:cxn modelId="{C5A678E1-9FF9-4339-97B0-36A0F6C1F448}" type="presParOf" srcId="{E12EAB3D-50BE-426C-B817-959509A39DF1}" destId="{260713CB-B036-487B-83DC-D7A1516EABA6}" srcOrd="3" destOrd="0" presId="urn:microsoft.com/office/officeart/2005/8/layout/orgChart1"/>
    <dgm:cxn modelId="{8DACCA5F-9970-4FCE-8A34-E78F31A66610}" type="presParOf" srcId="{260713CB-B036-487B-83DC-D7A1516EABA6}" destId="{E83947C8-7F35-410C-94A3-FBC452DB7E29}" srcOrd="0" destOrd="0" presId="urn:microsoft.com/office/officeart/2005/8/layout/orgChart1"/>
    <dgm:cxn modelId="{12EF6C19-7248-48E3-9BE1-2A65B7BB52B1}" type="presParOf" srcId="{E83947C8-7F35-410C-94A3-FBC452DB7E29}" destId="{4AF6A8A1-42AB-43CE-97D3-FFA057F8C010}" srcOrd="0" destOrd="0" presId="urn:microsoft.com/office/officeart/2005/8/layout/orgChart1"/>
    <dgm:cxn modelId="{AEFD1697-AF42-4367-BD68-73F219EF6676}" type="presParOf" srcId="{E83947C8-7F35-410C-94A3-FBC452DB7E29}" destId="{C8F883BF-6DA8-45B3-A612-632D0075AAC5}" srcOrd="1" destOrd="0" presId="urn:microsoft.com/office/officeart/2005/8/layout/orgChart1"/>
    <dgm:cxn modelId="{99BF9C3D-233E-4AB6-854B-3C295A16D9FA}" type="presParOf" srcId="{260713CB-B036-487B-83DC-D7A1516EABA6}" destId="{DD292099-9D07-4FB5-BC3E-6C9A17D8AF65}" srcOrd="1" destOrd="0" presId="urn:microsoft.com/office/officeart/2005/8/layout/orgChart1"/>
    <dgm:cxn modelId="{7215C4F5-20BB-4308-BFB5-6F47DAF6541C}" type="presParOf" srcId="{260713CB-B036-487B-83DC-D7A1516EABA6}" destId="{1067A513-4654-439E-8C2A-07F63E1C252C}" srcOrd="2" destOrd="0" presId="urn:microsoft.com/office/officeart/2005/8/layout/orgChart1"/>
    <dgm:cxn modelId="{7EBB396E-EC90-496B-B0E9-9440867B79A3}" type="presParOf" srcId="{E12EAB3D-50BE-426C-B817-959509A39DF1}" destId="{7C6CF7D7-337F-4AC1-A277-4E93A282930E}" srcOrd="4" destOrd="0" presId="urn:microsoft.com/office/officeart/2005/8/layout/orgChart1"/>
    <dgm:cxn modelId="{822B4CD6-D386-49D2-B9A1-C4C7FC80A39F}" type="presParOf" srcId="{E12EAB3D-50BE-426C-B817-959509A39DF1}" destId="{D32ADC00-EB09-4D15-9080-7E18537DBAAE}" srcOrd="5" destOrd="0" presId="urn:microsoft.com/office/officeart/2005/8/layout/orgChart1"/>
    <dgm:cxn modelId="{1B74645B-47C7-4D3C-8FCE-60F9C6A48E82}" type="presParOf" srcId="{D32ADC00-EB09-4D15-9080-7E18537DBAAE}" destId="{227FC9F5-39C3-4051-A026-3C2020B6408D}" srcOrd="0" destOrd="0" presId="urn:microsoft.com/office/officeart/2005/8/layout/orgChart1"/>
    <dgm:cxn modelId="{68DE4173-0BEE-420B-A03C-912A1B01E3E9}" type="presParOf" srcId="{227FC9F5-39C3-4051-A026-3C2020B6408D}" destId="{558B6195-5222-47D7-BFD2-74CE422CF9A4}" srcOrd="0" destOrd="0" presId="urn:microsoft.com/office/officeart/2005/8/layout/orgChart1"/>
    <dgm:cxn modelId="{56B37158-A3DD-454D-A467-5CE0D081D6E6}" type="presParOf" srcId="{227FC9F5-39C3-4051-A026-3C2020B6408D}" destId="{CF13A98A-2E08-428A-8117-B6CFC14395DD}" srcOrd="1" destOrd="0" presId="urn:microsoft.com/office/officeart/2005/8/layout/orgChart1"/>
    <dgm:cxn modelId="{5FD3DBD2-55BC-4802-A4B9-AFC03CC8A782}" type="presParOf" srcId="{D32ADC00-EB09-4D15-9080-7E18537DBAAE}" destId="{BD87744F-421E-48A0-B712-1D46B4F833E0}" srcOrd="1" destOrd="0" presId="urn:microsoft.com/office/officeart/2005/8/layout/orgChart1"/>
    <dgm:cxn modelId="{B74EDB6E-D2AB-4173-8123-16B538BE0398}" type="presParOf" srcId="{D32ADC00-EB09-4D15-9080-7E18537DBAAE}" destId="{058DBC45-D8F7-45AA-ADE2-7739A9386F1B}" srcOrd="2" destOrd="0" presId="urn:microsoft.com/office/officeart/2005/8/layout/orgChart1"/>
    <dgm:cxn modelId="{BE380638-3E15-4860-AE56-ABA72232F355}" type="presParOf" srcId="{E12EAB3D-50BE-426C-B817-959509A39DF1}" destId="{E643AA10-1B06-44C3-8A9A-1D07A74A3262}" srcOrd="6" destOrd="0" presId="urn:microsoft.com/office/officeart/2005/8/layout/orgChart1"/>
    <dgm:cxn modelId="{1E7388DD-F23C-4AC0-A42A-C4024EA23057}" type="presParOf" srcId="{E12EAB3D-50BE-426C-B817-959509A39DF1}" destId="{92AE52B5-7439-4A21-9E49-E5B91C8F9807}" srcOrd="7" destOrd="0" presId="urn:microsoft.com/office/officeart/2005/8/layout/orgChart1"/>
    <dgm:cxn modelId="{810E3E30-B790-4EF0-B7D7-DCF6CF3601C2}" type="presParOf" srcId="{92AE52B5-7439-4A21-9E49-E5B91C8F9807}" destId="{67CAA2C9-24EF-437C-8B6E-A94F5D5DEFB2}" srcOrd="0" destOrd="0" presId="urn:microsoft.com/office/officeart/2005/8/layout/orgChart1"/>
    <dgm:cxn modelId="{73D8B531-8FDC-4F34-8996-E4CF4A0D38FC}" type="presParOf" srcId="{67CAA2C9-24EF-437C-8B6E-A94F5D5DEFB2}" destId="{53BE3C7F-A585-4A91-8C58-E09CCD7DA772}" srcOrd="0" destOrd="0" presId="urn:microsoft.com/office/officeart/2005/8/layout/orgChart1"/>
    <dgm:cxn modelId="{652AA86C-F0E9-4445-8291-B4134BBF0BB0}" type="presParOf" srcId="{67CAA2C9-24EF-437C-8B6E-A94F5D5DEFB2}" destId="{FE8AF02D-FD09-4C8C-8965-8182499F98AE}" srcOrd="1" destOrd="0" presId="urn:microsoft.com/office/officeart/2005/8/layout/orgChart1"/>
    <dgm:cxn modelId="{8B9E2682-ED87-4F67-A2AC-ABDFF3A5DCAE}" type="presParOf" srcId="{92AE52B5-7439-4A21-9E49-E5B91C8F9807}" destId="{5297DCDA-16F1-4F6C-967B-BFAB3ECBB2F6}" srcOrd="1" destOrd="0" presId="urn:microsoft.com/office/officeart/2005/8/layout/orgChart1"/>
    <dgm:cxn modelId="{30A910AA-73A5-4ADD-9ADF-55600C929E04}" type="presParOf" srcId="{92AE52B5-7439-4A21-9E49-E5B91C8F9807}" destId="{06629612-187E-42BC-B6E8-7227746E5620}" srcOrd="2" destOrd="0" presId="urn:microsoft.com/office/officeart/2005/8/layout/orgChart1"/>
    <dgm:cxn modelId="{F022BB1B-2C9B-4C04-ABB6-2900B9A55B69}" type="presParOf" srcId="{1646E3C7-37B8-4C54-A639-7DFD4747B335}" destId="{248A2798-E257-49FC-90A8-C52B1D5577DA}" srcOrd="2" destOrd="0" presId="urn:microsoft.com/office/officeart/2005/8/layout/orgChart1"/>
    <dgm:cxn modelId="{CD9BF053-3D7B-4A5B-9BB4-D161F3015D5C}" type="presParOf" srcId="{248A2798-E257-49FC-90A8-C52B1D5577DA}" destId="{DD87AE72-AFC8-4566-A0EB-EF6F3069692B}" srcOrd="0" destOrd="0" presId="urn:microsoft.com/office/officeart/2005/8/layout/orgChart1"/>
    <dgm:cxn modelId="{F0CAC358-66BE-4C96-B9F2-872923FA5FFB}" type="presParOf" srcId="{248A2798-E257-49FC-90A8-C52B1D5577DA}" destId="{46F02CE8-8EB5-47E8-9B32-71A0EF1474F9}" srcOrd="1" destOrd="0" presId="urn:microsoft.com/office/officeart/2005/8/layout/orgChart1"/>
    <dgm:cxn modelId="{CE37FA8D-9E00-49E3-AA82-15DCDBEE4087}" type="presParOf" srcId="{46F02CE8-8EB5-47E8-9B32-71A0EF1474F9}" destId="{72BEF354-4F58-4E22-888B-8CA88241761C}" srcOrd="0" destOrd="0" presId="urn:microsoft.com/office/officeart/2005/8/layout/orgChart1"/>
    <dgm:cxn modelId="{9AD5699C-610A-48AD-85A8-BCF74E599D8C}" type="presParOf" srcId="{72BEF354-4F58-4E22-888B-8CA88241761C}" destId="{3EEA831F-10A2-4B2D-A53E-40772F57768A}" srcOrd="0" destOrd="0" presId="urn:microsoft.com/office/officeart/2005/8/layout/orgChart1"/>
    <dgm:cxn modelId="{685B862C-CE34-4FD3-89DE-BE0A786C3667}" type="presParOf" srcId="{72BEF354-4F58-4E22-888B-8CA88241761C}" destId="{90BEF09B-5B8A-4693-B8EF-F58D1AB3E58B}" srcOrd="1" destOrd="0" presId="urn:microsoft.com/office/officeart/2005/8/layout/orgChart1"/>
    <dgm:cxn modelId="{5658069D-AD34-4A30-A9AC-DA2E5CFE9E83}" type="presParOf" srcId="{46F02CE8-8EB5-47E8-9B32-71A0EF1474F9}" destId="{43C247BF-4AAD-41BC-8D1C-A41686F96BB2}" srcOrd="1" destOrd="0" presId="urn:microsoft.com/office/officeart/2005/8/layout/orgChart1"/>
    <dgm:cxn modelId="{172F10A0-A5C1-42BA-B7A9-158A2A93F9C2}" type="presParOf" srcId="{46F02CE8-8EB5-47E8-9B32-71A0EF1474F9}" destId="{36535F66-BFE9-4FDB-A81A-B97E7CACBD94}" srcOrd="2" destOrd="0" presId="urn:microsoft.com/office/officeart/2005/8/layout/orgChart1"/>
    <dgm:cxn modelId="{562EDADB-63BD-48BF-B89F-5800A18BA615}" type="presParOf" srcId="{248A2798-E257-49FC-90A8-C52B1D5577DA}" destId="{FC10FB75-48EE-41AD-B98D-8C04B3E3BB6B}" srcOrd="2" destOrd="0" presId="urn:microsoft.com/office/officeart/2005/8/layout/orgChart1"/>
    <dgm:cxn modelId="{1158D33C-EDD4-450B-8FE6-F6C934457B57}" type="presParOf" srcId="{248A2798-E257-49FC-90A8-C52B1D5577DA}" destId="{19866395-E56C-4046-A6C3-27431C31EF0A}" srcOrd="3" destOrd="0" presId="urn:microsoft.com/office/officeart/2005/8/layout/orgChart1"/>
    <dgm:cxn modelId="{1C188366-5AF7-4E73-A434-2E062797E761}" type="presParOf" srcId="{19866395-E56C-4046-A6C3-27431C31EF0A}" destId="{0FA6EC99-D3FB-4CC0-BB68-3238CA0453C3}" srcOrd="0" destOrd="0" presId="urn:microsoft.com/office/officeart/2005/8/layout/orgChart1"/>
    <dgm:cxn modelId="{1FD696B1-2218-4EDA-8BFE-CE7C03A3C9AB}" type="presParOf" srcId="{0FA6EC99-D3FB-4CC0-BB68-3238CA0453C3}" destId="{8476E808-2CF6-4DE6-B021-8BB549C9E25E}" srcOrd="0" destOrd="0" presId="urn:microsoft.com/office/officeart/2005/8/layout/orgChart1"/>
    <dgm:cxn modelId="{2C23A1EE-26A4-4E0A-8158-90B9392B57A1}" type="presParOf" srcId="{0FA6EC99-D3FB-4CC0-BB68-3238CA0453C3}" destId="{E4F635B7-0873-4179-A481-2548011A5C89}" srcOrd="1" destOrd="0" presId="urn:microsoft.com/office/officeart/2005/8/layout/orgChart1"/>
    <dgm:cxn modelId="{F8B26563-8141-4A96-9A7F-A6D782B75C72}" type="presParOf" srcId="{19866395-E56C-4046-A6C3-27431C31EF0A}" destId="{ABC0A95B-FF3C-41ED-8D80-608018F01813}" srcOrd="1" destOrd="0" presId="urn:microsoft.com/office/officeart/2005/8/layout/orgChart1"/>
    <dgm:cxn modelId="{699F999D-AA99-4ACE-81D4-483C0CFA33CC}" type="presParOf" srcId="{19866395-E56C-4046-A6C3-27431C31EF0A}" destId="{0491C57B-D332-44FA-A96C-D5DDA7CAA3A6}" srcOrd="2" destOrd="0" presId="urn:microsoft.com/office/officeart/2005/8/layout/orgChart1"/>
    <dgm:cxn modelId="{39F5B460-8B17-49B5-9D57-F90D1DA4D99B}" type="presParOf" srcId="{248A2798-E257-49FC-90A8-C52B1D5577DA}" destId="{85FC02F3-8EFE-4179-8149-AEDC110A8D20}" srcOrd="4" destOrd="0" presId="urn:microsoft.com/office/officeart/2005/8/layout/orgChart1"/>
    <dgm:cxn modelId="{0646B3F8-0723-4EF9-905E-BD6D485E98D1}" type="presParOf" srcId="{248A2798-E257-49FC-90A8-C52B1D5577DA}" destId="{AB239128-63D8-40D8-A98C-53F73BE75154}" srcOrd="5" destOrd="0" presId="urn:microsoft.com/office/officeart/2005/8/layout/orgChart1"/>
    <dgm:cxn modelId="{7907EECF-24E1-47E4-A224-A2E159C7FB76}" type="presParOf" srcId="{AB239128-63D8-40D8-A98C-53F73BE75154}" destId="{FFF54E05-2EB6-468F-950E-768A795F0689}" srcOrd="0" destOrd="0" presId="urn:microsoft.com/office/officeart/2005/8/layout/orgChart1"/>
    <dgm:cxn modelId="{413461CB-AFD4-44F1-AFA9-F14229EF6D57}" type="presParOf" srcId="{FFF54E05-2EB6-468F-950E-768A795F0689}" destId="{3B8164CC-DE99-4BB1-8979-5334819403A4}" srcOrd="0" destOrd="0" presId="urn:microsoft.com/office/officeart/2005/8/layout/orgChart1"/>
    <dgm:cxn modelId="{99D0AB84-90E8-4A76-A9DF-62334B779347}" type="presParOf" srcId="{FFF54E05-2EB6-468F-950E-768A795F0689}" destId="{13820B2A-E896-4FC4-B14B-77D97F7E5DDD}" srcOrd="1" destOrd="0" presId="urn:microsoft.com/office/officeart/2005/8/layout/orgChart1"/>
    <dgm:cxn modelId="{1CE98572-985D-4B26-86B1-0BFFBD3728EF}" type="presParOf" srcId="{AB239128-63D8-40D8-A98C-53F73BE75154}" destId="{CF539926-36CE-4550-9013-6FE5186EFA6D}" srcOrd="1" destOrd="0" presId="urn:microsoft.com/office/officeart/2005/8/layout/orgChart1"/>
    <dgm:cxn modelId="{4CFFEAB4-DD62-4E10-BC78-A24B026ABF70}" type="presParOf" srcId="{AB239128-63D8-40D8-A98C-53F73BE75154}" destId="{88B1422A-9A00-49E9-BC4A-6028D6F759EA}" srcOrd="2" destOrd="0" presId="urn:microsoft.com/office/officeart/2005/8/layout/orgChart1"/>
    <dgm:cxn modelId="{F901ADE9-238D-40C0-A026-2F756656C9C2}" type="presParOf" srcId="{248A2798-E257-49FC-90A8-C52B1D5577DA}" destId="{FD57DA08-69F4-4EDF-A580-93205D83B051}" srcOrd="6" destOrd="0" presId="urn:microsoft.com/office/officeart/2005/8/layout/orgChart1"/>
    <dgm:cxn modelId="{13427F2D-8504-4156-8897-A27683D6951B}" type="presParOf" srcId="{248A2798-E257-49FC-90A8-C52B1D5577DA}" destId="{59C1E030-2AD2-4303-BF1B-3DC252509A0E}" srcOrd="7" destOrd="0" presId="urn:microsoft.com/office/officeart/2005/8/layout/orgChart1"/>
    <dgm:cxn modelId="{C8A50654-A63E-4A38-8D55-69280014D7DD}" type="presParOf" srcId="{59C1E030-2AD2-4303-BF1B-3DC252509A0E}" destId="{3E24651E-6286-4B9D-AF20-58F919B9C71F}" srcOrd="0" destOrd="0" presId="urn:microsoft.com/office/officeart/2005/8/layout/orgChart1"/>
    <dgm:cxn modelId="{7648B059-FD83-418F-BC8B-B41770EE3E06}" type="presParOf" srcId="{3E24651E-6286-4B9D-AF20-58F919B9C71F}" destId="{A442EE13-DE12-4264-9FA4-A77F4FA61C98}" srcOrd="0" destOrd="0" presId="urn:microsoft.com/office/officeart/2005/8/layout/orgChart1"/>
    <dgm:cxn modelId="{7C61FF67-F2B7-4EA8-9422-5740A1483105}" type="presParOf" srcId="{3E24651E-6286-4B9D-AF20-58F919B9C71F}" destId="{29080A92-B0B6-4E9E-9E6C-37035ED290F9}" srcOrd="1" destOrd="0" presId="urn:microsoft.com/office/officeart/2005/8/layout/orgChart1"/>
    <dgm:cxn modelId="{E34737DE-C583-4536-92A1-725B36A52675}" type="presParOf" srcId="{59C1E030-2AD2-4303-BF1B-3DC252509A0E}" destId="{030EBCB1-325E-4EAE-A073-E2D9A68E80B8}" srcOrd="1" destOrd="0" presId="urn:microsoft.com/office/officeart/2005/8/layout/orgChart1"/>
    <dgm:cxn modelId="{D7CE2087-4866-407E-973A-9E6B1B8E71C1}" type="presParOf" srcId="{59C1E030-2AD2-4303-BF1B-3DC252509A0E}" destId="{07FF7770-6DA7-43B0-86BB-CF662D0116D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A2C2D0-87D9-43B6-917F-034330E742EA}" type="doc">
      <dgm:prSet loTypeId="urn:microsoft.com/office/officeart/2005/8/layout/orgChart1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a-ES"/>
        </a:p>
      </dgm:t>
    </dgm:pt>
    <dgm:pt modelId="{6DA2CD03-2A1A-4380-AE6C-A29F100871E5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ca-ES" sz="1800" b="1" dirty="0"/>
            <a:t>CCI </a:t>
          </a:r>
          <a:r>
            <a:rPr lang="ca-ES" sz="1800" b="1" dirty="0" err="1"/>
            <a:t>Name</a:t>
          </a:r>
          <a:endParaRPr lang="ca-ES" sz="1800" b="1" dirty="0"/>
        </a:p>
      </dgm:t>
    </dgm:pt>
    <dgm:pt modelId="{37BA96B4-F5E3-43B8-9217-15830552CB78}" type="parTrans" cxnId="{0112EF42-C3EF-4236-8982-CC56A5B169DA}">
      <dgm:prSet/>
      <dgm:spPr/>
      <dgm:t>
        <a:bodyPr/>
        <a:lstStyle/>
        <a:p>
          <a:endParaRPr lang="ca-ES"/>
        </a:p>
      </dgm:t>
    </dgm:pt>
    <dgm:pt modelId="{0AD61AB1-6450-49A2-86E0-B172DF3A7597}" type="sibTrans" cxnId="{0112EF42-C3EF-4236-8982-CC56A5B169DA}">
      <dgm:prSet/>
      <dgm:spPr/>
      <dgm:t>
        <a:bodyPr/>
        <a:lstStyle/>
        <a:p>
          <a:endParaRPr lang="ca-ES"/>
        </a:p>
      </dgm:t>
    </dgm:pt>
    <dgm:pt modelId="{097602E0-7868-4C2B-AD40-C3C51B148150}" type="asst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ca-ES" altLang="ca-ES" b="1" dirty="0"/>
            <a:t>PUBLIC </a:t>
          </a:r>
        </a:p>
        <a:p>
          <a:r>
            <a:rPr lang="ca-ES" altLang="ca-ES" b="1" dirty="0"/>
            <a:t>AUTHORITIES/AGENCY </a:t>
          </a:r>
          <a:endParaRPr lang="ca-ES" b="1" dirty="0"/>
        </a:p>
      </dgm:t>
    </dgm:pt>
    <dgm:pt modelId="{E36539EB-6B69-476F-9F19-C4E2941198BE}" type="parTrans" cxnId="{FB04388F-B0FA-44EF-9AF4-A5A37803F39A}">
      <dgm:prSet/>
      <dgm:spPr/>
      <dgm:t>
        <a:bodyPr/>
        <a:lstStyle/>
        <a:p>
          <a:endParaRPr lang="ca-ES"/>
        </a:p>
      </dgm:t>
    </dgm:pt>
    <dgm:pt modelId="{C8D853D9-76AC-445A-952A-662519ED0B1E}" type="sibTrans" cxnId="{FB04388F-B0FA-44EF-9AF4-A5A37803F39A}">
      <dgm:prSet/>
      <dgm:spPr/>
      <dgm:t>
        <a:bodyPr/>
        <a:lstStyle/>
        <a:p>
          <a:endParaRPr lang="ca-ES"/>
        </a:p>
      </dgm:t>
    </dgm:pt>
    <dgm:pt modelId="{B89D4DDA-F7B9-4A80-B5D7-AB0D369D67C1}">
      <dgm:prSet phldrT="[Text]"/>
      <dgm:spPr>
        <a:ln>
          <a:solidFill>
            <a:schemeClr val="accent4"/>
          </a:solidFill>
        </a:ln>
      </dgm:spPr>
      <dgm:t>
        <a:bodyPr/>
        <a:lstStyle/>
        <a:p>
          <a:r>
            <a:rPr lang="ca-ES" b="1" dirty="0"/>
            <a:t>COMPRENHENSIVE CANCER NETWORK (CCN) 1</a:t>
          </a:r>
        </a:p>
      </dgm:t>
    </dgm:pt>
    <dgm:pt modelId="{3115FA1F-2E61-45F3-94C2-0D0151A2F2E0}" type="parTrans" cxnId="{BFCFCFA9-4009-4104-B5ED-6E10EEBBBCA3}">
      <dgm:prSet/>
      <dgm:spPr/>
      <dgm:t>
        <a:bodyPr/>
        <a:lstStyle/>
        <a:p>
          <a:endParaRPr lang="ca-ES"/>
        </a:p>
      </dgm:t>
    </dgm:pt>
    <dgm:pt modelId="{4F0CEF52-23D6-4207-9F87-BA432341313B}" type="sibTrans" cxnId="{BFCFCFA9-4009-4104-B5ED-6E10EEBBBCA3}">
      <dgm:prSet/>
      <dgm:spPr/>
      <dgm:t>
        <a:bodyPr/>
        <a:lstStyle/>
        <a:p>
          <a:endParaRPr lang="ca-ES"/>
        </a:p>
      </dgm:t>
    </dgm:pt>
    <dgm:pt modelId="{347314EE-B638-4588-9FAC-705F76781A2E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ca-ES" altLang="ca-ES" b="1" dirty="0"/>
            <a:t>COMPRENHENSIVE CANCER NETWORK (CCN) 2</a:t>
          </a:r>
          <a:endParaRPr lang="ca-ES" b="1" dirty="0"/>
        </a:p>
      </dgm:t>
    </dgm:pt>
    <dgm:pt modelId="{8219755A-057A-4A43-AAF3-6A30083FAE34}" type="parTrans" cxnId="{47A28D3D-FF83-4CB8-8A23-2D48BA9418DC}">
      <dgm:prSet/>
      <dgm:spPr/>
      <dgm:t>
        <a:bodyPr/>
        <a:lstStyle/>
        <a:p>
          <a:endParaRPr lang="ca-ES"/>
        </a:p>
      </dgm:t>
    </dgm:pt>
    <dgm:pt modelId="{C61EBE82-3173-46B8-8259-C43DD996D30E}" type="sibTrans" cxnId="{47A28D3D-FF83-4CB8-8A23-2D48BA9418DC}">
      <dgm:prSet/>
      <dgm:spPr/>
      <dgm:t>
        <a:bodyPr/>
        <a:lstStyle/>
        <a:p>
          <a:endParaRPr lang="ca-ES"/>
        </a:p>
      </dgm:t>
    </dgm:pt>
    <dgm:pt modelId="{36531D05-F3FB-4AF2-8F25-D1436615C0BE}" type="asst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ca-ES" altLang="ca-ES" b="1" dirty="0"/>
            <a:t>PRIMARY AND </a:t>
          </a:r>
          <a:r>
            <a:rPr lang="en-GB" altLang="ca-ES" b="1" dirty="0"/>
            <a:t>COMMUNITY</a:t>
          </a:r>
          <a:r>
            <a:rPr lang="ca-ES" altLang="ca-ES" b="1" dirty="0"/>
            <a:t> CARE</a:t>
          </a:r>
          <a:endParaRPr lang="ca-ES" b="1" dirty="0"/>
        </a:p>
      </dgm:t>
    </dgm:pt>
    <dgm:pt modelId="{3DAD4F95-3ABF-4E01-AF68-1891BB295F7D}" type="parTrans" cxnId="{6AE2A7CB-2DAD-4371-81CD-B1A541E1EC91}">
      <dgm:prSet/>
      <dgm:spPr/>
      <dgm:t>
        <a:bodyPr/>
        <a:lstStyle/>
        <a:p>
          <a:endParaRPr lang="ca-ES"/>
        </a:p>
      </dgm:t>
    </dgm:pt>
    <dgm:pt modelId="{8BA2F2C8-C226-4E4B-8A46-83A9A694C21B}" type="sibTrans" cxnId="{6AE2A7CB-2DAD-4371-81CD-B1A541E1EC91}">
      <dgm:prSet/>
      <dgm:spPr/>
      <dgm:t>
        <a:bodyPr/>
        <a:lstStyle/>
        <a:p>
          <a:endParaRPr lang="ca-ES"/>
        </a:p>
      </dgm:t>
    </dgm:pt>
    <dgm:pt modelId="{4907098C-D9CE-4FE1-9C3E-C217C963818E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ca-ES" b="1" dirty="0"/>
            <a:t>OTHERS: </a:t>
          </a:r>
          <a:r>
            <a:rPr lang="en-GB" b="1" noProof="0"/>
            <a:t>Patient Associations, Stakeholders</a:t>
          </a:r>
          <a:endParaRPr lang="ca-ES" b="1" dirty="0"/>
        </a:p>
      </dgm:t>
    </dgm:pt>
    <dgm:pt modelId="{B94AF3CC-A960-402C-9D8B-8B8E57E7FA5D}" type="parTrans" cxnId="{3CAB73F5-54EC-4FF9-A8EB-9FD4EB533C6D}">
      <dgm:prSet/>
      <dgm:spPr/>
      <dgm:t>
        <a:bodyPr/>
        <a:lstStyle/>
        <a:p>
          <a:endParaRPr lang="ca-ES"/>
        </a:p>
      </dgm:t>
    </dgm:pt>
    <dgm:pt modelId="{A7DA1C90-2426-4F07-AB8E-4D6C885EFB45}" type="sibTrans" cxnId="{3CAB73F5-54EC-4FF9-A8EB-9FD4EB533C6D}">
      <dgm:prSet/>
      <dgm:spPr/>
      <dgm:t>
        <a:bodyPr/>
        <a:lstStyle/>
        <a:p>
          <a:endParaRPr lang="ca-ES"/>
        </a:p>
      </dgm:t>
    </dgm:pt>
    <dgm:pt modelId="{04BCDE67-EF7B-462D-A5A1-791AFA5A832A}" type="asst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ca-ES" altLang="ca-ES" b="1"/>
            <a:t>SCREENING AND </a:t>
          </a:r>
        </a:p>
        <a:p>
          <a:r>
            <a:rPr lang="ca-ES" altLang="ca-ES" b="1"/>
            <a:t>EARLY DETECTION</a:t>
          </a:r>
          <a:endParaRPr lang="ca-ES" b="1" dirty="0"/>
        </a:p>
      </dgm:t>
    </dgm:pt>
    <dgm:pt modelId="{C68E8A4D-2229-434B-987A-71E8F6FA6848}" type="parTrans" cxnId="{BFD5FE35-68D0-4E81-A434-AFC31B8DE584}">
      <dgm:prSet/>
      <dgm:spPr/>
      <dgm:t>
        <a:bodyPr/>
        <a:lstStyle/>
        <a:p>
          <a:endParaRPr lang="ca-ES"/>
        </a:p>
      </dgm:t>
    </dgm:pt>
    <dgm:pt modelId="{9E7897B9-4934-45EE-AC74-5691BBDB39D5}" type="sibTrans" cxnId="{BFD5FE35-68D0-4E81-A434-AFC31B8DE584}">
      <dgm:prSet/>
      <dgm:spPr/>
      <dgm:t>
        <a:bodyPr/>
        <a:lstStyle/>
        <a:p>
          <a:endParaRPr lang="ca-ES"/>
        </a:p>
      </dgm:t>
    </dgm:pt>
    <dgm:pt modelId="{327F1036-2C3F-445F-9EC2-E767F43BEC5A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ca-ES" altLang="ca-ES" b="1" dirty="0"/>
            <a:t>Institution 1</a:t>
          </a:r>
        </a:p>
        <a:p>
          <a:r>
            <a:rPr lang="ca-ES" altLang="ca-ES" b="1" dirty="0"/>
            <a:t>Ex: Hospital</a:t>
          </a:r>
          <a:endParaRPr lang="ca-ES" dirty="0"/>
        </a:p>
      </dgm:t>
    </dgm:pt>
    <dgm:pt modelId="{6D756C9A-4DEC-44D6-8FC9-51E97E6780EC}" type="parTrans" cxnId="{C8EC99C2-461A-4AA1-A657-7DCD00F4A006}">
      <dgm:prSet/>
      <dgm:spPr/>
      <dgm:t>
        <a:bodyPr/>
        <a:lstStyle/>
        <a:p>
          <a:endParaRPr lang="ca-ES"/>
        </a:p>
      </dgm:t>
    </dgm:pt>
    <dgm:pt modelId="{DD8D3FA5-238E-4368-B522-8499DABDF879}" type="sibTrans" cxnId="{C8EC99C2-461A-4AA1-A657-7DCD00F4A006}">
      <dgm:prSet/>
      <dgm:spPr/>
      <dgm:t>
        <a:bodyPr/>
        <a:lstStyle/>
        <a:p>
          <a:endParaRPr lang="ca-ES"/>
        </a:p>
      </dgm:t>
    </dgm:pt>
    <dgm:pt modelId="{61E3ECCE-FA57-4737-828C-34FBDF21ACF6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ca-ES" altLang="ca-ES" b="1" dirty="0"/>
            <a:t>Institution 2:</a:t>
          </a:r>
        </a:p>
        <a:p>
          <a:r>
            <a:rPr lang="ca-ES" altLang="ca-ES" b="1" dirty="0"/>
            <a:t>Ex: </a:t>
          </a:r>
          <a:r>
            <a:rPr lang="ca-ES" altLang="ca-ES" b="1" dirty="0" err="1"/>
            <a:t>Research</a:t>
          </a:r>
          <a:r>
            <a:rPr lang="ca-ES" altLang="ca-ES" b="1" dirty="0"/>
            <a:t> </a:t>
          </a:r>
          <a:r>
            <a:rPr lang="ca-ES" altLang="ca-ES" b="1" dirty="0" err="1"/>
            <a:t>Institute</a:t>
          </a:r>
          <a:endParaRPr lang="ca-ES" dirty="0"/>
        </a:p>
      </dgm:t>
    </dgm:pt>
    <dgm:pt modelId="{D04553CD-023D-49AF-AD63-1076F21D81CB}" type="parTrans" cxnId="{811A9E54-2FD4-4F6E-B0C0-EE471EA5727C}">
      <dgm:prSet/>
      <dgm:spPr/>
      <dgm:t>
        <a:bodyPr/>
        <a:lstStyle/>
        <a:p>
          <a:endParaRPr lang="ca-ES"/>
        </a:p>
      </dgm:t>
    </dgm:pt>
    <dgm:pt modelId="{AE417256-91D1-4400-9A41-90A98A35952B}" type="sibTrans" cxnId="{811A9E54-2FD4-4F6E-B0C0-EE471EA5727C}">
      <dgm:prSet/>
      <dgm:spPr/>
      <dgm:t>
        <a:bodyPr/>
        <a:lstStyle/>
        <a:p>
          <a:endParaRPr lang="ca-ES"/>
        </a:p>
      </dgm:t>
    </dgm:pt>
    <dgm:pt modelId="{CD52EF80-121A-4E72-A5D6-D969BC32E928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ca-ES" altLang="ca-ES" b="1" dirty="0"/>
            <a:t>Institution 3:</a:t>
          </a:r>
        </a:p>
        <a:p>
          <a:r>
            <a:rPr lang="ca-ES" altLang="ca-ES" b="1" dirty="0"/>
            <a:t>Ex: University</a:t>
          </a:r>
          <a:endParaRPr lang="ca-ES" dirty="0"/>
        </a:p>
      </dgm:t>
    </dgm:pt>
    <dgm:pt modelId="{96665E59-F193-473A-AB38-FECBCEAC15CA}" type="parTrans" cxnId="{79F3C0B4-AD13-4A10-8A02-6068CD639C2A}">
      <dgm:prSet/>
      <dgm:spPr/>
      <dgm:t>
        <a:bodyPr/>
        <a:lstStyle/>
        <a:p>
          <a:endParaRPr lang="ca-ES"/>
        </a:p>
      </dgm:t>
    </dgm:pt>
    <dgm:pt modelId="{B2A65A3A-9A43-49B7-AE46-C91209F371CE}" type="sibTrans" cxnId="{79F3C0B4-AD13-4A10-8A02-6068CD639C2A}">
      <dgm:prSet/>
      <dgm:spPr/>
      <dgm:t>
        <a:bodyPr/>
        <a:lstStyle/>
        <a:p>
          <a:endParaRPr lang="ca-ES"/>
        </a:p>
      </dgm:t>
    </dgm:pt>
    <dgm:pt modelId="{7D7FCAD7-4544-4EB9-BF48-22BB406AEF3B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ca-ES" altLang="ca-ES" b="1" dirty="0"/>
            <a:t>Institution 1</a:t>
          </a:r>
        </a:p>
        <a:p>
          <a:r>
            <a:rPr lang="ca-ES" altLang="ca-ES" b="1" dirty="0"/>
            <a:t>Ex: Hospital</a:t>
          </a:r>
          <a:endParaRPr lang="ca-ES" dirty="0"/>
        </a:p>
      </dgm:t>
    </dgm:pt>
    <dgm:pt modelId="{A0E6ED81-02D7-4828-A493-FF5D24BC909E}" type="parTrans" cxnId="{48F520E1-A0A6-4E29-882F-07B1129A4870}">
      <dgm:prSet/>
      <dgm:spPr/>
      <dgm:t>
        <a:bodyPr/>
        <a:lstStyle/>
        <a:p>
          <a:endParaRPr lang="ca-ES"/>
        </a:p>
      </dgm:t>
    </dgm:pt>
    <dgm:pt modelId="{8B62D838-6A5B-493C-BA65-3EE71D94F27B}" type="sibTrans" cxnId="{48F520E1-A0A6-4E29-882F-07B1129A4870}">
      <dgm:prSet/>
      <dgm:spPr/>
      <dgm:t>
        <a:bodyPr/>
        <a:lstStyle/>
        <a:p>
          <a:endParaRPr lang="ca-ES"/>
        </a:p>
      </dgm:t>
    </dgm:pt>
    <dgm:pt modelId="{86D8441A-1336-41A3-A46B-4731C5EB6923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ca-ES" altLang="ca-ES" b="1" dirty="0"/>
            <a:t>Institution 2:</a:t>
          </a:r>
        </a:p>
        <a:p>
          <a:r>
            <a:rPr lang="ca-ES" altLang="ca-ES" b="1" dirty="0"/>
            <a:t>Ex: ccc</a:t>
          </a:r>
          <a:endParaRPr lang="ca-ES" dirty="0"/>
        </a:p>
      </dgm:t>
    </dgm:pt>
    <dgm:pt modelId="{37725E5E-66A7-4D59-9D91-10558692BE93}" type="parTrans" cxnId="{99828DB5-80C7-450F-935C-AAE2B9156F15}">
      <dgm:prSet/>
      <dgm:spPr/>
      <dgm:t>
        <a:bodyPr/>
        <a:lstStyle/>
        <a:p>
          <a:endParaRPr lang="ca-ES"/>
        </a:p>
      </dgm:t>
    </dgm:pt>
    <dgm:pt modelId="{AAD473E6-161D-4448-8BDE-43030B27AD4D}" type="sibTrans" cxnId="{99828DB5-80C7-450F-935C-AAE2B9156F15}">
      <dgm:prSet/>
      <dgm:spPr/>
      <dgm:t>
        <a:bodyPr/>
        <a:lstStyle/>
        <a:p>
          <a:endParaRPr lang="ca-ES"/>
        </a:p>
      </dgm:t>
    </dgm:pt>
    <dgm:pt modelId="{14AD0E9C-F9A3-4DEB-9159-99321032564C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ca-ES" altLang="ca-ES" b="1" dirty="0"/>
            <a:t>Institution 3:</a:t>
          </a:r>
        </a:p>
        <a:p>
          <a:r>
            <a:rPr lang="ca-ES" altLang="ca-ES" b="1" dirty="0"/>
            <a:t>Ex: </a:t>
          </a:r>
          <a:r>
            <a:rPr lang="ca-ES" altLang="ca-ES" b="1" dirty="0" err="1"/>
            <a:t>Research</a:t>
          </a:r>
          <a:r>
            <a:rPr lang="ca-ES" altLang="ca-ES" b="1" dirty="0"/>
            <a:t> </a:t>
          </a:r>
          <a:r>
            <a:rPr lang="ca-ES" altLang="ca-ES" b="1" dirty="0" err="1"/>
            <a:t>Institute</a:t>
          </a:r>
          <a:endParaRPr lang="ca-ES" dirty="0"/>
        </a:p>
      </dgm:t>
    </dgm:pt>
    <dgm:pt modelId="{AC775895-D251-4B72-9910-0F216854C822}" type="parTrans" cxnId="{45084D62-9A28-48CD-9CC8-EBB4737BC8E5}">
      <dgm:prSet/>
      <dgm:spPr/>
      <dgm:t>
        <a:bodyPr/>
        <a:lstStyle/>
        <a:p>
          <a:endParaRPr lang="ca-ES"/>
        </a:p>
      </dgm:t>
    </dgm:pt>
    <dgm:pt modelId="{25AEFD9E-B71D-4DA3-AC0D-D8351FA0E0B3}" type="sibTrans" cxnId="{45084D62-9A28-48CD-9CC8-EBB4737BC8E5}">
      <dgm:prSet/>
      <dgm:spPr/>
      <dgm:t>
        <a:bodyPr/>
        <a:lstStyle/>
        <a:p>
          <a:endParaRPr lang="ca-ES"/>
        </a:p>
      </dgm:t>
    </dgm:pt>
    <dgm:pt modelId="{5F34D186-0B7B-44FB-9613-E90787FAF1E3}" type="pres">
      <dgm:prSet presAssocID="{7AA2C2D0-87D9-43B6-917F-034330E742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646E3C7-37B8-4C54-A639-7DFD4747B335}" type="pres">
      <dgm:prSet presAssocID="{6DA2CD03-2A1A-4380-AE6C-A29F100871E5}" presName="hierRoot1" presStyleCnt="0">
        <dgm:presLayoutVars>
          <dgm:hierBranch val="init"/>
        </dgm:presLayoutVars>
      </dgm:prSet>
      <dgm:spPr/>
    </dgm:pt>
    <dgm:pt modelId="{65BF60E6-31F2-4073-BABB-C3AC63BD8BC9}" type="pres">
      <dgm:prSet presAssocID="{6DA2CD03-2A1A-4380-AE6C-A29F100871E5}" presName="rootComposite1" presStyleCnt="0"/>
      <dgm:spPr/>
    </dgm:pt>
    <dgm:pt modelId="{FBE489E2-8298-484E-8869-0FD55AD22DD5}" type="pres">
      <dgm:prSet presAssocID="{6DA2CD03-2A1A-4380-AE6C-A29F100871E5}" presName="rootText1" presStyleLbl="node0" presStyleIdx="0" presStyleCnt="1">
        <dgm:presLayoutVars>
          <dgm:chPref val="3"/>
        </dgm:presLayoutVars>
      </dgm:prSet>
      <dgm:spPr/>
    </dgm:pt>
    <dgm:pt modelId="{C9FF96A2-3538-4769-825F-D7321F5953E0}" type="pres">
      <dgm:prSet presAssocID="{6DA2CD03-2A1A-4380-AE6C-A29F100871E5}" presName="rootConnector1" presStyleLbl="node1" presStyleIdx="0" presStyleCnt="0"/>
      <dgm:spPr/>
    </dgm:pt>
    <dgm:pt modelId="{E12EAB3D-50BE-426C-B817-959509A39DF1}" type="pres">
      <dgm:prSet presAssocID="{6DA2CD03-2A1A-4380-AE6C-A29F100871E5}" presName="hierChild2" presStyleCnt="0"/>
      <dgm:spPr/>
    </dgm:pt>
    <dgm:pt modelId="{99A77699-BCB2-4EA3-B5AD-61893A7A16A5}" type="pres">
      <dgm:prSet presAssocID="{3115FA1F-2E61-45F3-94C2-0D0151A2F2E0}" presName="Name37" presStyleLbl="parChTrans1D2" presStyleIdx="0" presStyleCnt="6"/>
      <dgm:spPr/>
    </dgm:pt>
    <dgm:pt modelId="{473DDBBF-D4F3-40AC-81E8-659CDE46253D}" type="pres">
      <dgm:prSet presAssocID="{B89D4DDA-F7B9-4A80-B5D7-AB0D369D67C1}" presName="hierRoot2" presStyleCnt="0">
        <dgm:presLayoutVars>
          <dgm:hierBranch val="init"/>
        </dgm:presLayoutVars>
      </dgm:prSet>
      <dgm:spPr/>
    </dgm:pt>
    <dgm:pt modelId="{0755F3A4-C916-4A07-8134-6BC60EC39F4C}" type="pres">
      <dgm:prSet presAssocID="{B89D4DDA-F7B9-4A80-B5D7-AB0D369D67C1}" presName="rootComposite" presStyleCnt="0"/>
      <dgm:spPr/>
    </dgm:pt>
    <dgm:pt modelId="{6272176A-E3D0-4D15-9D2C-07F2E30E1052}" type="pres">
      <dgm:prSet presAssocID="{B89D4DDA-F7B9-4A80-B5D7-AB0D369D67C1}" presName="rootText" presStyleLbl="node2" presStyleIdx="0" presStyleCnt="2">
        <dgm:presLayoutVars>
          <dgm:chPref val="3"/>
        </dgm:presLayoutVars>
      </dgm:prSet>
      <dgm:spPr/>
    </dgm:pt>
    <dgm:pt modelId="{AC1A4C67-5A28-4370-B91A-931D0E35F908}" type="pres">
      <dgm:prSet presAssocID="{B89D4DDA-F7B9-4A80-B5D7-AB0D369D67C1}" presName="rootConnector" presStyleLbl="node2" presStyleIdx="0" presStyleCnt="2"/>
      <dgm:spPr/>
    </dgm:pt>
    <dgm:pt modelId="{96686CCC-E517-4CFF-AFF1-08482940CE85}" type="pres">
      <dgm:prSet presAssocID="{B89D4DDA-F7B9-4A80-B5D7-AB0D369D67C1}" presName="hierChild4" presStyleCnt="0"/>
      <dgm:spPr/>
    </dgm:pt>
    <dgm:pt modelId="{ECF8B66C-3A37-4E32-9E36-6000ADDA81DC}" type="pres">
      <dgm:prSet presAssocID="{6D756C9A-4DEC-44D6-8FC9-51E97E6780EC}" presName="Name37" presStyleLbl="parChTrans1D3" presStyleIdx="0" presStyleCnt="6"/>
      <dgm:spPr/>
    </dgm:pt>
    <dgm:pt modelId="{048736CC-9EB4-4E2B-BE0D-F79912C88481}" type="pres">
      <dgm:prSet presAssocID="{327F1036-2C3F-445F-9EC2-E767F43BEC5A}" presName="hierRoot2" presStyleCnt="0">
        <dgm:presLayoutVars>
          <dgm:hierBranch val="init"/>
        </dgm:presLayoutVars>
      </dgm:prSet>
      <dgm:spPr/>
    </dgm:pt>
    <dgm:pt modelId="{753B4296-F78F-4097-9B74-3176B50AC156}" type="pres">
      <dgm:prSet presAssocID="{327F1036-2C3F-445F-9EC2-E767F43BEC5A}" presName="rootComposite" presStyleCnt="0"/>
      <dgm:spPr/>
    </dgm:pt>
    <dgm:pt modelId="{89C3255A-FAF2-4C65-8BC7-345CF9349BDC}" type="pres">
      <dgm:prSet presAssocID="{327F1036-2C3F-445F-9EC2-E767F43BEC5A}" presName="rootText" presStyleLbl="node3" presStyleIdx="0" presStyleCnt="6">
        <dgm:presLayoutVars>
          <dgm:chPref val="3"/>
        </dgm:presLayoutVars>
      </dgm:prSet>
      <dgm:spPr/>
    </dgm:pt>
    <dgm:pt modelId="{BDE22E25-D78E-4868-9F36-4D43E09C9C0F}" type="pres">
      <dgm:prSet presAssocID="{327F1036-2C3F-445F-9EC2-E767F43BEC5A}" presName="rootConnector" presStyleLbl="node3" presStyleIdx="0" presStyleCnt="6"/>
      <dgm:spPr/>
    </dgm:pt>
    <dgm:pt modelId="{0EF44539-BB78-45D9-A645-A6E16398D4A5}" type="pres">
      <dgm:prSet presAssocID="{327F1036-2C3F-445F-9EC2-E767F43BEC5A}" presName="hierChild4" presStyleCnt="0"/>
      <dgm:spPr/>
    </dgm:pt>
    <dgm:pt modelId="{5D2984AC-8334-46D6-8ABE-8879DB5992F6}" type="pres">
      <dgm:prSet presAssocID="{327F1036-2C3F-445F-9EC2-E767F43BEC5A}" presName="hierChild5" presStyleCnt="0"/>
      <dgm:spPr/>
    </dgm:pt>
    <dgm:pt modelId="{84AD8F1F-02CF-4A72-B1C6-E0A248E23E5A}" type="pres">
      <dgm:prSet presAssocID="{D04553CD-023D-49AF-AD63-1076F21D81CB}" presName="Name37" presStyleLbl="parChTrans1D3" presStyleIdx="1" presStyleCnt="6"/>
      <dgm:spPr/>
    </dgm:pt>
    <dgm:pt modelId="{46BCF310-DFBF-40C5-A86D-5A85C5AB4963}" type="pres">
      <dgm:prSet presAssocID="{61E3ECCE-FA57-4737-828C-34FBDF21ACF6}" presName="hierRoot2" presStyleCnt="0">
        <dgm:presLayoutVars>
          <dgm:hierBranch val="init"/>
        </dgm:presLayoutVars>
      </dgm:prSet>
      <dgm:spPr/>
    </dgm:pt>
    <dgm:pt modelId="{A0C8AA6F-AC9F-43F3-92E5-46DC71212EEE}" type="pres">
      <dgm:prSet presAssocID="{61E3ECCE-FA57-4737-828C-34FBDF21ACF6}" presName="rootComposite" presStyleCnt="0"/>
      <dgm:spPr/>
    </dgm:pt>
    <dgm:pt modelId="{C473369E-2514-43E2-93B2-D37475F1B408}" type="pres">
      <dgm:prSet presAssocID="{61E3ECCE-FA57-4737-828C-34FBDF21ACF6}" presName="rootText" presStyleLbl="node3" presStyleIdx="1" presStyleCnt="6">
        <dgm:presLayoutVars>
          <dgm:chPref val="3"/>
        </dgm:presLayoutVars>
      </dgm:prSet>
      <dgm:spPr/>
    </dgm:pt>
    <dgm:pt modelId="{5B9531A3-7625-41C8-8EFD-57CCC418C576}" type="pres">
      <dgm:prSet presAssocID="{61E3ECCE-FA57-4737-828C-34FBDF21ACF6}" presName="rootConnector" presStyleLbl="node3" presStyleIdx="1" presStyleCnt="6"/>
      <dgm:spPr/>
    </dgm:pt>
    <dgm:pt modelId="{097E0C11-D447-4457-BC40-EB743AF1CECF}" type="pres">
      <dgm:prSet presAssocID="{61E3ECCE-FA57-4737-828C-34FBDF21ACF6}" presName="hierChild4" presStyleCnt="0"/>
      <dgm:spPr/>
    </dgm:pt>
    <dgm:pt modelId="{AD3C56C6-E9DA-4879-AEDC-6C3E7827EF01}" type="pres">
      <dgm:prSet presAssocID="{61E3ECCE-FA57-4737-828C-34FBDF21ACF6}" presName="hierChild5" presStyleCnt="0"/>
      <dgm:spPr/>
    </dgm:pt>
    <dgm:pt modelId="{A18D4B04-D3BE-4D65-8EF0-31C4975214D4}" type="pres">
      <dgm:prSet presAssocID="{96665E59-F193-473A-AB38-FECBCEAC15CA}" presName="Name37" presStyleLbl="parChTrans1D3" presStyleIdx="2" presStyleCnt="6"/>
      <dgm:spPr/>
    </dgm:pt>
    <dgm:pt modelId="{FC0ADD1D-0AFD-4094-852C-32963CA7F259}" type="pres">
      <dgm:prSet presAssocID="{CD52EF80-121A-4E72-A5D6-D969BC32E928}" presName="hierRoot2" presStyleCnt="0">
        <dgm:presLayoutVars>
          <dgm:hierBranch val="init"/>
        </dgm:presLayoutVars>
      </dgm:prSet>
      <dgm:spPr/>
    </dgm:pt>
    <dgm:pt modelId="{59412BD0-A010-410B-BF1B-0563B880C66A}" type="pres">
      <dgm:prSet presAssocID="{CD52EF80-121A-4E72-A5D6-D969BC32E928}" presName="rootComposite" presStyleCnt="0"/>
      <dgm:spPr/>
    </dgm:pt>
    <dgm:pt modelId="{57E9B04B-42CF-46B5-AF6B-9BE9A8E55D02}" type="pres">
      <dgm:prSet presAssocID="{CD52EF80-121A-4E72-A5D6-D969BC32E928}" presName="rootText" presStyleLbl="node3" presStyleIdx="2" presStyleCnt="6">
        <dgm:presLayoutVars>
          <dgm:chPref val="3"/>
        </dgm:presLayoutVars>
      </dgm:prSet>
      <dgm:spPr/>
    </dgm:pt>
    <dgm:pt modelId="{7903155D-9F4B-40DA-A145-BE34D0DB25CA}" type="pres">
      <dgm:prSet presAssocID="{CD52EF80-121A-4E72-A5D6-D969BC32E928}" presName="rootConnector" presStyleLbl="node3" presStyleIdx="2" presStyleCnt="6"/>
      <dgm:spPr/>
    </dgm:pt>
    <dgm:pt modelId="{4CA6E57A-8C48-48DB-90D5-200A63259D3E}" type="pres">
      <dgm:prSet presAssocID="{CD52EF80-121A-4E72-A5D6-D969BC32E928}" presName="hierChild4" presStyleCnt="0"/>
      <dgm:spPr/>
    </dgm:pt>
    <dgm:pt modelId="{FE87DD44-A2F8-4DC2-81DB-378BEDDB6334}" type="pres">
      <dgm:prSet presAssocID="{CD52EF80-121A-4E72-A5D6-D969BC32E928}" presName="hierChild5" presStyleCnt="0"/>
      <dgm:spPr/>
    </dgm:pt>
    <dgm:pt modelId="{A5881BE4-5734-43BE-90D8-7903F19B61CA}" type="pres">
      <dgm:prSet presAssocID="{B89D4DDA-F7B9-4A80-B5D7-AB0D369D67C1}" presName="hierChild5" presStyleCnt="0"/>
      <dgm:spPr/>
    </dgm:pt>
    <dgm:pt modelId="{E643AA10-1B06-44C3-8A9A-1D07A74A3262}" type="pres">
      <dgm:prSet presAssocID="{8219755A-057A-4A43-AAF3-6A30083FAE34}" presName="Name37" presStyleLbl="parChTrans1D2" presStyleIdx="1" presStyleCnt="6"/>
      <dgm:spPr/>
    </dgm:pt>
    <dgm:pt modelId="{92AE52B5-7439-4A21-9E49-E5B91C8F9807}" type="pres">
      <dgm:prSet presAssocID="{347314EE-B638-4588-9FAC-705F76781A2E}" presName="hierRoot2" presStyleCnt="0">
        <dgm:presLayoutVars>
          <dgm:hierBranch val="init"/>
        </dgm:presLayoutVars>
      </dgm:prSet>
      <dgm:spPr/>
    </dgm:pt>
    <dgm:pt modelId="{67CAA2C9-24EF-437C-8B6E-A94F5D5DEFB2}" type="pres">
      <dgm:prSet presAssocID="{347314EE-B638-4588-9FAC-705F76781A2E}" presName="rootComposite" presStyleCnt="0"/>
      <dgm:spPr/>
    </dgm:pt>
    <dgm:pt modelId="{53BE3C7F-A585-4A91-8C58-E09CCD7DA772}" type="pres">
      <dgm:prSet presAssocID="{347314EE-B638-4588-9FAC-705F76781A2E}" presName="rootText" presStyleLbl="node2" presStyleIdx="1" presStyleCnt="2">
        <dgm:presLayoutVars>
          <dgm:chPref val="3"/>
        </dgm:presLayoutVars>
      </dgm:prSet>
      <dgm:spPr/>
    </dgm:pt>
    <dgm:pt modelId="{FE8AF02D-FD09-4C8C-8965-8182499F98AE}" type="pres">
      <dgm:prSet presAssocID="{347314EE-B638-4588-9FAC-705F76781A2E}" presName="rootConnector" presStyleLbl="node2" presStyleIdx="1" presStyleCnt="2"/>
      <dgm:spPr/>
    </dgm:pt>
    <dgm:pt modelId="{5297DCDA-16F1-4F6C-967B-BFAB3ECBB2F6}" type="pres">
      <dgm:prSet presAssocID="{347314EE-B638-4588-9FAC-705F76781A2E}" presName="hierChild4" presStyleCnt="0"/>
      <dgm:spPr/>
    </dgm:pt>
    <dgm:pt modelId="{FE51B009-1836-42A5-8777-51C2BA262C86}" type="pres">
      <dgm:prSet presAssocID="{A0E6ED81-02D7-4828-A493-FF5D24BC909E}" presName="Name37" presStyleLbl="parChTrans1D3" presStyleIdx="3" presStyleCnt="6"/>
      <dgm:spPr/>
    </dgm:pt>
    <dgm:pt modelId="{25D3E86D-180E-4BB1-AB06-2AA5B77E0F94}" type="pres">
      <dgm:prSet presAssocID="{7D7FCAD7-4544-4EB9-BF48-22BB406AEF3B}" presName="hierRoot2" presStyleCnt="0">
        <dgm:presLayoutVars>
          <dgm:hierBranch val="init"/>
        </dgm:presLayoutVars>
      </dgm:prSet>
      <dgm:spPr/>
    </dgm:pt>
    <dgm:pt modelId="{65355A75-FA3C-49CF-B4A1-7F334D67B355}" type="pres">
      <dgm:prSet presAssocID="{7D7FCAD7-4544-4EB9-BF48-22BB406AEF3B}" presName="rootComposite" presStyleCnt="0"/>
      <dgm:spPr/>
    </dgm:pt>
    <dgm:pt modelId="{6BE89749-92D4-4CDE-B09A-117F2B30A92D}" type="pres">
      <dgm:prSet presAssocID="{7D7FCAD7-4544-4EB9-BF48-22BB406AEF3B}" presName="rootText" presStyleLbl="node3" presStyleIdx="3" presStyleCnt="6">
        <dgm:presLayoutVars>
          <dgm:chPref val="3"/>
        </dgm:presLayoutVars>
      </dgm:prSet>
      <dgm:spPr/>
    </dgm:pt>
    <dgm:pt modelId="{61FD2CC5-CFE0-4919-8DDB-37149D1BAA44}" type="pres">
      <dgm:prSet presAssocID="{7D7FCAD7-4544-4EB9-BF48-22BB406AEF3B}" presName="rootConnector" presStyleLbl="node3" presStyleIdx="3" presStyleCnt="6"/>
      <dgm:spPr/>
    </dgm:pt>
    <dgm:pt modelId="{6A4299EF-7166-410C-A758-D513A102561E}" type="pres">
      <dgm:prSet presAssocID="{7D7FCAD7-4544-4EB9-BF48-22BB406AEF3B}" presName="hierChild4" presStyleCnt="0"/>
      <dgm:spPr/>
    </dgm:pt>
    <dgm:pt modelId="{8AD4622E-C5F9-4ADA-AB2C-B323DCA68E3D}" type="pres">
      <dgm:prSet presAssocID="{7D7FCAD7-4544-4EB9-BF48-22BB406AEF3B}" presName="hierChild5" presStyleCnt="0"/>
      <dgm:spPr/>
    </dgm:pt>
    <dgm:pt modelId="{145BCB32-28FC-4361-A57B-C581402B1E7F}" type="pres">
      <dgm:prSet presAssocID="{37725E5E-66A7-4D59-9D91-10558692BE93}" presName="Name37" presStyleLbl="parChTrans1D3" presStyleIdx="4" presStyleCnt="6"/>
      <dgm:spPr/>
    </dgm:pt>
    <dgm:pt modelId="{F4BBF846-2FF2-4F25-B8C2-679DC56EE6BE}" type="pres">
      <dgm:prSet presAssocID="{86D8441A-1336-41A3-A46B-4731C5EB6923}" presName="hierRoot2" presStyleCnt="0">
        <dgm:presLayoutVars>
          <dgm:hierBranch val="init"/>
        </dgm:presLayoutVars>
      </dgm:prSet>
      <dgm:spPr/>
    </dgm:pt>
    <dgm:pt modelId="{46F0E112-28ED-4C5E-9F7F-36B89E6C089D}" type="pres">
      <dgm:prSet presAssocID="{86D8441A-1336-41A3-A46B-4731C5EB6923}" presName="rootComposite" presStyleCnt="0"/>
      <dgm:spPr/>
    </dgm:pt>
    <dgm:pt modelId="{9FA88F79-2343-4BD6-A11C-C083BB57315C}" type="pres">
      <dgm:prSet presAssocID="{86D8441A-1336-41A3-A46B-4731C5EB6923}" presName="rootText" presStyleLbl="node3" presStyleIdx="4" presStyleCnt="6">
        <dgm:presLayoutVars>
          <dgm:chPref val="3"/>
        </dgm:presLayoutVars>
      </dgm:prSet>
      <dgm:spPr/>
    </dgm:pt>
    <dgm:pt modelId="{B72421AF-7985-4F4D-9A30-8C9705C18450}" type="pres">
      <dgm:prSet presAssocID="{86D8441A-1336-41A3-A46B-4731C5EB6923}" presName="rootConnector" presStyleLbl="node3" presStyleIdx="4" presStyleCnt="6"/>
      <dgm:spPr/>
    </dgm:pt>
    <dgm:pt modelId="{686EBFA9-2161-4B25-B4C4-AB37F26A4536}" type="pres">
      <dgm:prSet presAssocID="{86D8441A-1336-41A3-A46B-4731C5EB6923}" presName="hierChild4" presStyleCnt="0"/>
      <dgm:spPr/>
    </dgm:pt>
    <dgm:pt modelId="{6D4C0BEC-3D8A-4A5C-A02B-31B208DC3B2F}" type="pres">
      <dgm:prSet presAssocID="{86D8441A-1336-41A3-A46B-4731C5EB6923}" presName="hierChild5" presStyleCnt="0"/>
      <dgm:spPr/>
    </dgm:pt>
    <dgm:pt modelId="{032C607C-E1F3-4EB5-8657-698DA7EE598F}" type="pres">
      <dgm:prSet presAssocID="{AC775895-D251-4B72-9910-0F216854C822}" presName="Name37" presStyleLbl="parChTrans1D3" presStyleIdx="5" presStyleCnt="6"/>
      <dgm:spPr/>
    </dgm:pt>
    <dgm:pt modelId="{6534A17F-9321-4B79-B93B-85D1679846E3}" type="pres">
      <dgm:prSet presAssocID="{14AD0E9C-F9A3-4DEB-9159-99321032564C}" presName="hierRoot2" presStyleCnt="0">
        <dgm:presLayoutVars>
          <dgm:hierBranch val="init"/>
        </dgm:presLayoutVars>
      </dgm:prSet>
      <dgm:spPr/>
    </dgm:pt>
    <dgm:pt modelId="{E12E70DB-FB05-481F-858B-CB8C6B750CC1}" type="pres">
      <dgm:prSet presAssocID="{14AD0E9C-F9A3-4DEB-9159-99321032564C}" presName="rootComposite" presStyleCnt="0"/>
      <dgm:spPr/>
    </dgm:pt>
    <dgm:pt modelId="{32F8F1A1-AE52-47FF-9E2E-B1DCE466FF1F}" type="pres">
      <dgm:prSet presAssocID="{14AD0E9C-F9A3-4DEB-9159-99321032564C}" presName="rootText" presStyleLbl="node3" presStyleIdx="5" presStyleCnt="6">
        <dgm:presLayoutVars>
          <dgm:chPref val="3"/>
        </dgm:presLayoutVars>
      </dgm:prSet>
      <dgm:spPr/>
    </dgm:pt>
    <dgm:pt modelId="{60CFC9C2-9D40-46E6-8B51-AD57C21536D3}" type="pres">
      <dgm:prSet presAssocID="{14AD0E9C-F9A3-4DEB-9159-99321032564C}" presName="rootConnector" presStyleLbl="node3" presStyleIdx="5" presStyleCnt="6"/>
      <dgm:spPr/>
    </dgm:pt>
    <dgm:pt modelId="{345DA4A5-B95F-4F2C-9B9F-26AD8DD2B4B3}" type="pres">
      <dgm:prSet presAssocID="{14AD0E9C-F9A3-4DEB-9159-99321032564C}" presName="hierChild4" presStyleCnt="0"/>
      <dgm:spPr/>
    </dgm:pt>
    <dgm:pt modelId="{4010703E-99B9-4426-B2AE-D71F6F2CA5F9}" type="pres">
      <dgm:prSet presAssocID="{14AD0E9C-F9A3-4DEB-9159-99321032564C}" presName="hierChild5" presStyleCnt="0"/>
      <dgm:spPr/>
    </dgm:pt>
    <dgm:pt modelId="{06629612-187E-42BC-B6E8-7227746E5620}" type="pres">
      <dgm:prSet presAssocID="{347314EE-B638-4588-9FAC-705F76781A2E}" presName="hierChild5" presStyleCnt="0"/>
      <dgm:spPr/>
    </dgm:pt>
    <dgm:pt modelId="{248A2798-E257-49FC-90A8-C52B1D5577DA}" type="pres">
      <dgm:prSet presAssocID="{6DA2CD03-2A1A-4380-AE6C-A29F100871E5}" presName="hierChild3" presStyleCnt="0"/>
      <dgm:spPr/>
    </dgm:pt>
    <dgm:pt modelId="{DD87AE72-AFC8-4566-A0EB-EF6F3069692B}" type="pres">
      <dgm:prSet presAssocID="{E36539EB-6B69-476F-9F19-C4E2941198BE}" presName="Name111" presStyleLbl="parChTrans1D2" presStyleIdx="2" presStyleCnt="6"/>
      <dgm:spPr/>
    </dgm:pt>
    <dgm:pt modelId="{46F02CE8-8EB5-47E8-9B32-71A0EF1474F9}" type="pres">
      <dgm:prSet presAssocID="{097602E0-7868-4C2B-AD40-C3C51B148150}" presName="hierRoot3" presStyleCnt="0">
        <dgm:presLayoutVars>
          <dgm:hierBranch val="init"/>
        </dgm:presLayoutVars>
      </dgm:prSet>
      <dgm:spPr/>
    </dgm:pt>
    <dgm:pt modelId="{72BEF354-4F58-4E22-888B-8CA88241761C}" type="pres">
      <dgm:prSet presAssocID="{097602E0-7868-4C2B-AD40-C3C51B148150}" presName="rootComposite3" presStyleCnt="0"/>
      <dgm:spPr/>
    </dgm:pt>
    <dgm:pt modelId="{3EEA831F-10A2-4B2D-A53E-40772F57768A}" type="pres">
      <dgm:prSet presAssocID="{097602E0-7868-4C2B-AD40-C3C51B148150}" presName="rootText3" presStyleLbl="asst1" presStyleIdx="0" presStyleCnt="4">
        <dgm:presLayoutVars>
          <dgm:chPref val="3"/>
        </dgm:presLayoutVars>
      </dgm:prSet>
      <dgm:spPr/>
    </dgm:pt>
    <dgm:pt modelId="{90BEF09B-5B8A-4693-B8EF-F58D1AB3E58B}" type="pres">
      <dgm:prSet presAssocID="{097602E0-7868-4C2B-AD40-C3C51B148150}" presName="rootConnector3" presStyleLbl="asst1" presStyleIdx="0" presStyleCnt="4"/>
      <dgm:spPr/>
    </dgm:pt>
    <dgm:pt modelId="{43C247BF-4AAD-41BC-8D1C-A41686F96BB2}" type="pres">
      <dgm:prSet presAssocID="{097602E0-7868-4C2B-AD40-C3C51B148150}" presName="hierChild6" presStyleCnt="0"/>
      <dgm:spPr/>
    </dgm:pt>
    <dgm:pt modelId="{36535F66-BFE9-4FDB-A81A-B97E7CACBD94}" type="pres">
      <dgm:prSet presAssocID="{097602E0-7868-4C2B-AD40-C3C51B148150}" presName="hierChild7" presStyleCnt="0"/>
      <dgm:spPr/>
    </dgm:pt>
    <dgm:pt modelId="{FC10FB75-48EE-41AD-B98D-8C04B3E3BB6B}" type="pres">
      <dgm:prSet presAssocID="{3DAD4F95-3ABF-4E01-AF68-1891BB295F7D}" presName="Name111" presStyleLbl="parChTrans1D2" presStyleIdx="3" presStyleCnt="6"/>
      <dgm:spPr/>
    </dgm:pt>
    <dgm:pt modelId="{19866395-E56C-4046-A6C3-27431C31EF0A}" type="pres">
      <dgm:prSet presAssocID="{36531D05-F3FB-4AF2-8F25-D1436615C0BE}" presName="hierRoot3" presStyleCnt="0">
        <dgm:presLayoutVars>
          <dgm:hierBranch val="init"/>
        </dgm:presLayoutVars>
      </dgm:prSet>
      <dgm:spPr/>
    </dgm:pt>
    <dgm:pt modelId="{0FA6EC99-D3FB-4CC0-BB68-3238CA0453C3}" type="pres">
      <dgm:prSet presAssocID="{36531D05-F3FB-4AF2-8F25-D1436615C0BE}" presName="rootComposite3" presStyleCnt="0"/>
      <dgm:spPr/>
    </dgm:pt>
    <dgm:pt modelId="{8476E808-2CF6-4DE6-B021-8BB549C9E25E}" type="pres">
      <dgm:prSet presAssocID="{36531D05-F3FB-4AF2-8F25-D1436615C0BE}" presName="rootText3" presStyleLbl="asst1" presStyleIdx="1" presStyleCnt="4">
        <dgm:presLayoutVars>
          <dgm:chPref val="3"/>
        </dgm:presLayoutVars>
      </dgm:prSet>
      <dgm:spPr/>
    </dgm:pt>
    <dgm:pt modelId="{E4F635B7-0873-4179-A481-2548011A5C89}" type="pres">
      <dgm:prSet presAssocID="{36531D05-F3FB-4AF2-8F25-D1436615C0BE}" presName="rootConnector3" presStyleLbl="asst1" presStyleIdx="1" presStyleCnt="4"/>
      <dgm:spPr/>
    </dgm:pt>
    <dgm:pt modelId="{ABC0A95B-FF3C-41ED-8D80-608018F01813}" type="pres">
      <dgm:prSet presAssocID="{36531D05-F3FB-4AF2-8F25-D1436615C0BE}" presName="hierChild6" presStyleCnt="0"/>
      <dgm:spPr/>
    </dgm:pt>
    <dgm:pt modelId="{0491C57B-D332-44FA-A96C-D5DDA7CAA3A6}" type="pres">
      <dgm:prSet presAssocID="{36531D05-F3FB-4AF2-8F25-D1436615C0BE}" presName="hierChild7" presStyleCnt="0"/>
      <dgm:spPr/>
    </dgm:pt>
    <dgm:pt modelId="{85FC02F3-8EFE-4179-8149-AEDC110A8D20}" type="pres">
      <dgm:prSet presAssocID="{C68E8A4D-2229-434B-987A-71E8F6FA6848}" presName="Name111" presStyleLbl="parChTrans1D2" presStyleIdx="4" presStyleCnt="6"/>
      <dgm:spPr/>
    </dgm:pt>
    <dgm:pt modelId="{AB239128-63D8-40D8-A98C-53F73BE75154}" type="pres">
      <dgm:prSet presAssocID="{04BCDE67-EF7B-462D-A5A1-791AFA5A832A}" presName="hierRoot3" presStyleCnt="0">
        <dgm:presLayoutVars>
          <dgm:hierBranch val="init"/>
        </dgm:presLayoutVars>
      </dgm:prSet>
      <dgm:spPr/>
    </dgm:pt>
    <dgm:pt modelId="{FFF54E05-2EB6-468F-950E-768A795F0689}" type="pres">
      <dgm:prSet presAssocID="{04BCDE67-EF7B-462D-A5A1-791AFA5A832A}" presName="rootComposite3" presStyleCnt="0"/>
      <dgm:spPr/>
    </dgm:pt>
    <dgm:pt modelId="{3B8164CC-DE99-4BB1-8979-5334819403A4}" type="pres">
      <dgm:prSet presAssocID="{04BCDE67-EF7B-462D-A5A1-791AFA5A832A}" presName="rootText3" presStyleLbl="asst1" presStyleIdx="2" presStyleCnt="4" custLinFactNeighborX="-150" custLinFactNeighborY="-122">
        <dgm:presLayoutVars>
          <dgm:chPref val="3"/>
        </dgm:presLayoutVars>
      </dgm:prSet>
      <dgm:spPr/>
    </dgm:pt>
    <dgm:pt modelId="{13820B2A-E896-4FC4-B14B-77D97F7E5DDD}" type="pres">
      <dgm:prSet presAssocID="{04BCDE67-EF7B-462D-A5A1-791AFA5A832A}" presName="rootConnector3" presStyleLbl="asst1" presStyleIdx="2" presStyleCnt="4"/>
      <dgm:spPr/>
    </dgm:pt>
    <dgm:pt modelId="{CF539926-36CE-4550-9013-6FE5186EFA6D}" type="pres">
      <dgm:prSet presAssocID="{04BCDE67-EF7B-462D-A5A1-791AFA5A832A}" presName="hierChild6" presStyleCnt="0"/>
      <dgm:spPr/>
    </dgm:pt>
    <dgm:pt modelId="{88B1422A-9A00-49E9-BC4A-6028D6F759EA}" type="pres">
      <dgm:prSet presAssocID="{04BCDE67-EF7B-462D-A5A1-791AFA5A832A}" presName="hierChild7" presStyleCnt="0"/>
      <dgm:spPr/>
    </dgm:pt>
    <dgm:pt modelId="{FD57DA08-69F4-4EDF-A580-93205D83B051}" type="pres">
      <dgm:prSet presAssocID="{B94AF3CC-A960-402C-9D8B-8B8E57E7FA5D}" presName="Name111" presStyleLbl="parChTrans1D2" presStyleIdx="5" presStyleCnt="6"/>
      <dgm:spPr/>
    </dgm:pt>
    <dgm:pt modelId="{59C1E030-2AD2-4303-BF1B-3DC252509A0E}" type="pres">
      <dgm:prSet presAssocID="{4907098C-D9CE-4FE1-9C3E-C217C963818E}" presName="hierRoot3" presStyleCnt="0">
        <dgm:presLayoutVars>
          <dgm:hierBranch val="init"/>
        </dgm:presLayoutVars>
      </dgm:prSet>
      <dgm:spPr/>
    </dgm:pt>
    <dgm:pt modelId="{3E24651E-6286-4B9D-AF20-58F919B9C71F}" type="pres">
      <dgm:prSet presAssocID="{4907098C-D9CE-4FE1-9C3E-C217C963818E}" presName="rootComposite3" presStyleCnt="0"/>
      <dgm:spPr/>
    </dgm:pt>
    <dgm:pt modelId="{A442EE13-DE12-4264-9FA4-A77F4FA61C98}" type="pres">
      <dgm:prSet presAssocID="{4907098C-D9CE-4FE1-9C3E-C217C963818E}" presName="rootText3" presStyleLbl="asst1" presStyleIdx="3" presStyleCnt="4" custLinFactNeighborX="2000" custLinFactNeighborY="1516">
        <dgm:presLayoutVars>
          <dgm:chPref val="3"/>
        </dgm:presLayoutVars>
      </dgm:prSet>
      <dgm:spPr/>
    </dgm:pt>
    <dgm:pt modelId="{29080A92-B0B6-4E9E-9E6C-37035ED290F9}" type="pres">
      <dgm:prSet presAssocID="{4907098C-D9CE-4FE1-9C3E-C217C963818E}" presName="rootConnector3" presStyleLbl="asst1" presStyleIdx="3" presStyleCnt="4"/>
      <dgm:spPr/>
    </dgm:pt>
    <dgm:pt modelId="{030EBCB1-325E-4EAE-A073-E2D9A68E80B8}" type="pres">
      <dgm:prSet presAssocID="{4907098C-D9CE-4FE1-9C3E-C217C963818E}" presName="hierChild6" presStyleCnt="0"/>
      <dgm:spPr/>
    </dgm:pt>
    <dgm:pt modelId="{07FF7770-6DA7-43B0-86BB-CF662D0116D7}" type="pres">
      <dgm:prSet presAssocID="{4907098C-D9CE-4FE1-9C3E-C217C963818E}" presName="hierChild7" presStyleCnt="0"/>
      <dgm:spPr/>
    </dgm:pt>
  </dgm:ptLst>
  <dgm:cxnLst>
    <dgm:cxn modelId="{D5BDAC07-EDEB-4395-BA6C-857E8C53722F}" type="presOf" srcId="{61E3ECCE-FA57-4737-828C-34FBDF21ACF6}" destId="{C473369E-2514-43E2-93B2-D37475F1B408}" srcOrd="0" destOrd="0" presId="urn:microsoft.com/office/officeart/2005/8/layout/orgChart1"/>
    <dgm:cxn modelId="{3290E614-1FDB-4D69-A067-3249855DC0B3}" type="presOf" srcId="{6D756C9A-4DEC-44D6-8FC9-51E97E6780EC}" destId="{ECF8B66C-3A37-4E32-9E36-6000ADDA81DC}" srcOrd="0" destOrd="0" presId="urn:microsoft.com/office/officeart/2005/8/layout/orgChart1"/>
    <dgm:cxn modelId="{6694DC18-4561-4074-91BA-6308A1D47246}" type="presOf" srcId="{3115FA1F-2E61-45F3-94C2-0D0151A2F2E0}" destId="{99A77699-BCB2-4EA3-B5AD-61893A7A16A5}" srcOrd="0" destOrd="0" presId="urn:microsoft.com/office/officeart/2005/8/layout/orgChart1"/>
    <dgm:cxn modelId="{9136F522-BA3B-408C-95F6-5EF8D9A99968}" type="presOf" srcId="{C68E8A4D-2229-434B-987A-71E8F6FA6848}" destId="{85FC02F3-8EFE-4179-8149-AEDC110A8D20}" srcOrd="0" destOrd="0" presId="urn:microsoft.com/office/officeart/2005/8/layout/orgChart1"/>
    <dgm:cxn modelId="{FF5A1B28-4E02-46FF-831A-C3BF893BB818}" type="presOf" srcId="{347314EE-B638-4588-9FAC-705F76781A2E}" destId="{53BE3C7F-A585-4A91-8C58-E09CCD7DA772}" srcOrd="0" destOrd="0" presId="urn:microsoft.com/office/officeart/2005/8/layout/orgChart1"/>
    <dgm:cxn modelId="{B1F67B35-E1B1-4523-A90C-3A08C8554521}" type="presOf" srcId="{04BCDE67-EF7B-462D-A5A1-791AFA5A832A}" destId="{13820B2A-E896-4FC4-B14B-77D97F7E5DDD}" srcOrd="1" destOrd="0" presId="urn:microsoft.com/office/officeart/2005/8/layout/orgChart1"/>
    <dgm:cxn modelId="{BFD5FE35-68D0-4E81-A434-AFC31B8DE584}" srcId="{6DA2CD03-2A1A-4380-AE6C-A29F100871E5}" destId="{04BCDE67-EF7B-462D-A5A1-791AFA5A832A}" srcOrd="2" destOrd="0" parTransId="{C68E8A4D-2229-434B-987A-71E8F6FA6848}" sibTransId="{9E7897B9-4934-45EE-AC74-5691BBDB39D5}"/>
    <dgm:cxn modelId="{9B3DEC3C-52A0-4495-BB10-BD458C951424}" type="presOf" srcId="{7AA2C2D0-87D9-43B6-917F-034330E742EA}" destId="{5F34D186-0B7B-44FB-9613-E90787FAF1E3}" srcOrd="0" destOrd="0" presId="urn:microsoft.com/office/officeart/2005/8/layout/orgChart1"/>
    <dgm:cxn modelId="{47A28D3D-FF83-4CB8-8A23-2D48BA9418DC}" srcId="{6DA2CD03-2A1A-4380-AE6C-A29F100871E5}" destId="{347314EE-B638-4588-9FAC-705F76781A2E}" srcOrd="5" destOrd="0" parTransId="{8219755A-057A-4A43-AAF3-6A30083FAE34}" sibTransId="{C61EBE82-3173-46B8-8259-C43DD996D30E}"/>
    <dgm:cxn modelId="{2593E95D-778A-4B87-B752-272F8075C13D}" type="presOf" srcId="{86D8441A-1336-41A3-A46B-4731C5EB6923}" destId="{B72421AF-7985-4F4D-9A30-8C9705C18450}" srcOrd="1" destOrd="0" presId="urn:microsoft.com/office/officeart/2005/8/layout/orgChart1"/>
    <dgm:cxn modelId="{9955D941-4591-4FC0-9032-60CDF606D454}" type="presOf" srcId="{097602E0-7868-4C2B-AD40-C3C51B148150}" destId="{3EEA831F-10A2-4B2D-A53E-40772F57768A}" srcOrd="0" destOrd="0" presId="urn:microsoft.com/office/officeart/2005/8/layout/orgChart1"/>
    <dgm:cxn modelId="{45084D62-9A28-48CD-9CC8-EBB4737BC8E5}" srcId="{347314EE-B638-4588-9FAC-705F76781A2E}" destId="{14AD0E9C-F9A3-4DEB-9159-99321032564C}" srcOrd="2" destOrd="0" parTransId="{AC775895-D251-4B72-9910-0F216854C822}" sibTransId="{25AEFD9E-B71D-4DA3-AC0D-D8351FA0E0B3}"/>
    <dgm:cxn modelId="{0112EF42-C3EF-4236-8982-CC56A5B169DA}" srcId="{7AA2C2D0-87D9-43B6-917F-034330E742EA}" destId="{6DA2CD03-2A1A-4380-AE6C-A29F100871E5}" srcOrd="0" destOrd="0" parTransId="{37BA96B4-F5E3-43B8-9217-15830552CB78}" sibTransId="{0AD61AB1-6450-49A2-86E0-B172DF3A7597}"/>
    <dgm:cxn modelId="{21273C44-F7DB-4DA8-8B25-118B5D59A725}" type="presOf" srcId="{097602E0-7868-4C2B-AD40-C3C51B148150}" destId="{90BEF09B-5B8A-4693-B8EF-F58D1AB3E58B}" srcOrd="1" destOrd="0" presId="urn:microsoft.com/office/officeart/2005/8/layout/orgChart1"/>
    <dgm:cxn modelId="{C9023545-67E5-4402-8ACE-FD1F12C58774}" type="presOf" srcId="{14AD0E9C-F9A3-4DEB-9159-99321032564C}" destId="{60CFC9C2-9D40-46E6-8B51-AD57C21536D3}" srcOrd="1" destOrd="0" presId="urn:microsoft.com/office/officeart/2005/8/layout/orgChart1"/>
    <dgm:cxn modelId="{3A4A6469-69BF-4288-BFC7-7584E86AEBFE}" type="presOf" srcId="{37725E5E-66A7-4D59-9D91-10558692BE93}" destId="{145BCB32-28FC-4361-A57B-C581402B1E7F}" srcOrd="0" destOrd="0" presId="urn:microsoft.com/office/officeart/2005/8/layout/orgChart1"/>
    <dgm:cxn modelId="{3CB6876A-A0E5-457F-A367-61D74306C831}" type="presOf" srcId="{B94AF3CC-A960-402C-9D8B-8B8E57E7FA5D}" destId="{FD57DA08-69F4-4EDF-A580-93205D83B051}" srcOrd="0" destOrd="0" presId="urn:microsoft.com/office/officeart/2005/8/layout/orgChart1"/>
    <dgm:cxn modelId="{DDD2674B-3755-422B-BBEE-E741DA16E4E7}" type="presOf" srcId="{347314EE-B638-4588-9FAC-705F76781A2E}" destId="{FE8AF02D-FD09-4C8C-8965-8182499F98AE}" srcOrd="1" destOrd="0" presId="urn:microsoft.com/office/officeart/2005/8/layout/orgChart1"/>
    <dgm:cxn modelId="{88DBE26F-D917-4E56-A2EA-0943F4C384F2}" type="presOf" srcId="{3DAD4F95-3ABF-4E01-AF68-1891BB295F7D}" destId="{FC10FB75-48EE-41AD-B98D-8C04B3E3BB6B}" srcOrd="0" destOrd="0" presId="urn:microsoft.com/office/officeart/2005/8/layout/orgChart1"/>
    <dgm:cxn modelId="{D9B12770-D6D2-483F-A4B9-AB4D2631BE73}" type="presOf" srcId="{4907098C-D9CE-4FE1-9C3E-C217C963818E}" destId="{29080A92-B0B6-4E9E-9E6C-37035ED290F9}" srcOrd="1" destOrd="0" presId="urn:microsoft.com/office/officeart/2005/8/layout/orgChart1"/>
    <dgm:cxn modelId="{1C9B7551-10EF-4C73-9BC4-91ECD33E5125}" type="presOf" srcId="{327F1036-2C3F-445F-9EC2-E767F43BEC5A}" destId="{89C3255A-FAF2-4C65-8BC7-345CF9349BDC}" srcOrd="0" destOrd="0" presId="urn:microsoft.com/office/officeart/2005/8/layout/orgChart1"/>
    <dgm:cxn modelId="{811A9E54-2FD4-4F6E-B0C0-EE471EA5727C}" srcId="{B89D4DDA-F7B9-4A80-B5D7-AB0D369D67C1}" destId="{61E3ECCE-FA57-4737-828C-34FBDF21ACF6}" srcOrd="1" destOrd="0" parTransId="{D04553CD-023D-49AF-AD63-1076F21D81CB}" sibTransId="{AE417256-91D1-4400-9A41-90A98A35952B}"/>
    <dgm:cxn modelId="{29AD1256-70BB-4B70-B9DD-5AEC6071A5BC}" type="presOf" srcId="{36531D05-F3FB-4AF2-8F25-D1436615C0BE}" destId="{8476E808-2CF6-4DE6-B021-8BB549C9E25E}" srcOrd="0" destOrd="0" presId="urn:microsoft.com/office/officeart/2005/8/layout/orgChart1"/>
    <dgm:cxn modelId="{31628377-DDF3-415B-BC9A-0595D66D5D35}" type="presOf" srcId="{36531D05-F3FB-4AF2-8F25-D1436615C0BE}" destId="{E4F635B7-0873-4179-A481-2548011A5C89}" srcOrd="1" destOrd="0" presId="urn:microsoft.com/office/officeart/2005/8/layout/orgChart1"/>
    <dgm:cxn modelId="{D19CBA57-F4DC-4529-A3F5-407E4322ABEC}" type="presOf" srcId="{E36539EB-6B69-476F-9F19-C4E2941198BE}" destId="{DD87AE72-AFC8-4566-A0EB-EF6F3069692B}" srcOrd="0" destOrd="0" presId="urn:microsoft.com/office/officeart/2005/8/layout/orgChart1"/>
    <dgm:cxn modelId="{9CC53479-F326-465F-87B2-FB797720C0E7}" type="presOf" srcId="{04BCDE67-EF7B-462D-A5A1-791AFA5A832A}" destId="{3B8164CC-DE99-4BB1-8979-5334819403A4}" srcOrd="0" destOrd="0" presId="urn:microsoft.com/office/officeart/2005/8/layout/orgChart1"/>
    <dgm:cxn modelId="{36B5937A-5C04-47C8-A99E-FF761C087F73}" type="presOf" srcId="{AC775895-D251-4B72-9910-0F216854C822}" destId="{032C607C-E1F3-4EB5-8657-698DA7EE598F}" srcOrd="0" destOrd="0" presId="urn:microsoft.com/office/officeart/2005/8/layout/orgChart1"/>
    <dgm:cxn modelId="{D71C7081-F555-448D-91BF-769801D52C74}" type="presOf" srcId="{CD52EF80-121A-4E72-A5D6-D969BC32E928}" destId="{7903155D-9F4B-40DA-A145-BE34D0DB25CA}" srcOrd="1" destOrd="0" presId="urn:microsoft.com/office/officeart/2005/8/layout/orgChart1"/>
    <dgm:cxn modelId="{85D1778B-C8E2-4493-83E9-DAC69BC839E3}" type="presOf" srcId="{4907098C-D9CE-4FE1-9C3E-C217C963818E}" destId="{A442EE13-DE12-4264-9FA4-A77F4FA61C98}" srcOrd="0" destOrd="0" presId="urn:microsoft.com/office/officeart/2005/8/layout/orgChart1"/>
    <dgm:cxn modelId="{FB04388F-B0FA-44EF-9AF4-A5A37803F39A}" srcId="{6DA2CD03-2A1A-4380-AE6C-A29F100871E5}" destId="{097602E0-7868-4C2B-AD40-C3C51B148150}" srcOrd="0" destOrd="0" parTransId="{E36539EB-6B69-476F-9F19-C4E2941198BE}" sibTransId="{C8D853D9-76AC-445A-952A-662519ED0B1E}"/>
    <dgm:cxn modelId="{C5B39791-D956-42A8-96F0-2C2C8B451985}" type="presOf" srcId="{B89D4DDA-F7B9-4A80-B5D7-AB0D369D67C1}" destId="{6272176A-E3D0-4D15-9D2C-07F2E30E1052}" srcOrd="0" destOrd="0" presId="urn:microsoft.com/office/officeart/2005/8/layout/orgChart1"/>
    <dgm:cxn modelId="{FE150198-73C5-4A4A-AC6F-6995BA156F8B}" type="presOf" srcId="{7D7FCAD7-4544-4EB9-BF48-22BB406AEF3B}" destId="{6BE89749-92D4-4CDE-B09A-117F2B30A92D}" srcOrd="0" destOrd="0" presId="urn:microsoft.com/office/officeart/2005/8/layout/orgChart1"/>
    <dgm:cxn modelId="{92E71BA5-2E69-4647-9C70-BA21B46F9B36}" type="presOf" srcId="{96665E59-F193-473A-AB38-FECBCEAC15CA}" destId="{A18D4B04-D3BE-4D65-8EF0-31C4975214D4}" srcOrd="0" destOrd="0" presId="urn:microsoft.com/office/officeart/2005/8/layout/orgChart1"/>
    <dgm:cxn modelId="{BFCFCFA9-4009-4104-B5ED-6E10EEBBBCA3}" srcId="{6DA2CD03-2A1A-4380-AE6C-A29F100871E5}" destId="{B89D4DDA-F7B9-4A80-B5D7-AB0D369D67C1}" srcOrd="4" destOrd="0" parTransId="{3115FA1F-2E61-45F3-94C2-0D0151A2F2E0}" sibTransId="{4F0CEF52-23D6-4207-9F87-BA432341313B}"/>
    <dgm:cxn modelId="{79F3C0B4-AD13-4A10-8A02-6068CD639C2A}" srcId="{B89D4DDA-F7B9-4A80-B5D7-AB0D369D67C1}" destId="{CD52EF80-121A-4E72-A5D6-D969BC32E928}" srcOrd="2" destOrd="0" parTransId="{96665E59-F193-473A-AB38-FECBCEAC15CA}" sibTransId="{B2A65A3A-9A43-49B7-AE46-C91209F371CE}"/>
    <dgm:cxn modelId="{99828DB5-80C7-450F-935C-AAE2B9156F15}" srcId="{347314EE-B638-4588-9FAC-705F76781A2E}" destId="{86D8441A-1336-41A3-A46B-4731C5EB6923}" srcOrd="1" destOrd="0" parTransId="{37725E5E-66A7-4D59-9D91-10558692BE93}" sibTransId="{AAD473E6-161D-4448-8BDE-43030B27AD4D}"/>
    <dgm:cxn modelId="{CA1261BE-D475-4F08-97D1-641D711FC053}" type="presOf" srcId="{B89D4DDA-F7B9-4A80-B5D7-AB0D369D67C1}" destId="{AC1A4C67-5A28-4370-B91A-931D0E35F908}" srcOrd="1" destOrd="0" presId="urn:microsoft.com/office/officeart/2005/8/layout/orgChart1"/>
    <dgm:cxn modelId="{C8EC99C2-461A-4AA1-A657-7DCD00F4A006}" srcId="{B89D4DDA-F7B9-4A80-B5D7-AB0D369D67C1}" destId="{327F1036-2C3F-445F-9EC2-E767F43BEC5A}" srcOrd="0" destOrd="0" parTransId="{6D756C9A-4DEC-44D6-8FC9-51E97E6780EC}" sibTransId="{DD8D3FA5-238E-4368-B522-8499DABDF879}"/>
    <dgm:cxn modelId="{5CF8D6C5-F4EC-4720-A2A2-6E1C46813190}" type="presOf" srcId="{86D8441A-1336-41A3-A46B-4731C5EB6923}" destId="{9FA88F79-2343-4BD6-A11C-C083BB57315C}" srcOrd="0" destOrd="0" presId="urn:microsoft.com/office/officeart/2005/8/layout/orgChart1"/>
    <dgm:cxn modelId="{FC459BCA-C75B-4795-BF92-CD4B76EEC33E}" type="presOf" srcId="{14AD0E9C-F9A3-4DEB-9159-99321032564C}" destId="{32F8F1A1-AE52-47FF-9E2E-B1DCE466FF1F}" srcOrd="0" destOrd="0" presId="urn:microsoft.com/office/officeart/2005/8/layout/orgChart1"/>
    <dgm:cxn modelId="{6AE2A7CB-2DAD-4371-81CD-B1A541E1EC91}" srcId="{6DA2CD03-2A1A-4380-AE6C-A29F100871E5}" destId="{36531D05-F3FB-4AF2-8F25-D1436615C0BE}" srcOrd="1" destOrd="0" parTransId="{3DAD4F95-3ABF-4E01-AF68-1891BB295F7D}" sibTransId="{8BA2F2C8-C226-4E4B-8A46-83A9A694C21B}"/>
    <dgm:cxn modelId="{D2D69FCF-5E79-424B-B73A-18D97A7864DF}" type="presOf" srcId="{6DA2CD03-2A1A-4380-AE6C-A29F100871E5}" destId="{FBE489E2-8298-484E-8869-0FD55AD22DD5}" srcOrd="0" destOrd="0" presId="urn:microsoft.com/office/officeart/2005/8/layout/orgChart1"/>
    <dgm:cxn modelId="{48F520E1-A0A6-4E29-882F-07B1129A4870}" srcId="{347314EE-B638-4588-9FAC-705F76781A2E}" destId="{7D7FCAD7-4544-4EB9-BF48-22BB406AEF3B}" srcOrd="0" destOrd="0" parTransId="{A0E6ED81-02D7-4828-A493-FF5D24BC909E}" sibTransId="{8B62D838-6A5B-493C-BA65-3EE71D94F27B}"/>
    <dgm:cxn modelId="{CD9EDEE2-3754-4563-A66A-C944EBBBDE31}" type="presOf" srcId="{7D7FCAD7-4544-4EB9-BF48-22BB406AEF3B}" destId="{61FD2CC5-CFE0-4919-8DDB-37149D1BAA44}" srcOrd="1" destOrd="0" presId="urn:microsoft.com/office/officeart/2005/8/layout/orgChart1"/>
    <dgm:cxn modelId="{793EFFE7-7418-4CCA-AA1C-211F0B4C3261}" type="presOf" srcId="{CD52EF80-121A-4E72-A5D6-D969BC32E928}" destId="{57E9B04B-42CF-46B5-AF6B-9BE9A8E55D02}" srcOrd="0" destOrd="0" presId="urn:microsoft.com/office/officeart/2005/8/layout/orgChart1"/>
    <dgm:cxn modelId="{499DAFE9-EF4D-40EB-89FF-E18597E31A24}" type="presOf" srcId="{61E3ECCE-FA57-4737-828C-34FBDF21ACF6}" destId="{5B9531A3-7625-41C8-8EFD-57CCC418C576}" srcOrd="1" destOrd="0" presId="urn:microsoft.com/office/officeart/2005/8/layout/orgChart1"/>
    <dgm:cxn modelId="{33201BF2-6752-48D0-8B67-DC0DC056A415}" type="presOf" srcId="{A0E6ED81-02D7-4828-A493-FF5D24BC909E}" destId="{FE51B009-1836-42A5-8777-51C2BA262C86}" srcOrd="0" destOrd="0" presId="urn:microsoft.com/office/officeart/2005/8/layout/orgChart1"/>
    <dgm:cxn modelId="{3CAB73F5-54EC-4FF9-A8EB-9FD4EB533C6D}" srcId="{6DA2CD03-2A1A-4380-AE6C-A29F100871E5}" destId="{4907098C-D9CE-4FE1-9C3E-C217C963818E}" srcOrd="3" destOrd="0" parTransId="{B94AF3CC-A960-402C-9D8B-8B8E57E7FA5D}" sibTransId="{A7DA1C90-2426-4F07-AB8E-4D6C885EFB45}"/>
    <dgm:cxn modelId="{ADEE8CF5-E147-4460-BB3E-B3B7274381BE}" type="presOf" srcId="{6DA2CD03-2A1A-4380-AE6C-A29F100871E5}" destId="{C9FF96A2-3538-4769-825F-D7321F5953E0}" srcOrd="1" destOrd="0" presId="urn:microsoft.com/office/officeart/2005/8/layout/orgChart1"/>
    <dgm:cxn modelId="{4A85C4FC-681A-4016-94D5-06D730F18A12}" type="presOf" srcId="{327F1036-2C3F-445F-9EC2-E767F43BEC5A}" destId="{BDE22E25-D78E-4868-9F36-4D43E09C9C0F}" srcOrd="1" destOrd="0" presId="urn:microsoft.com/office/officeart/2005/8/layout/orgChart1"/>
    <dgm:cxn modelId="{EFE47DFD-EDD5-4671-A3E4-70F8993F9456}" type="presOf" srcId="{8219755A-057A-4A43-AAF3-6A30083FAE34}" destId="{E643AA10-1B06-44C3-8A9A-1D07A74A3262}" srcOrd="0" destOrd="0" presId="urn:microsoft.com/office/officeart/2005/8/layout/orgChart1"/>
    <dgm:cxn modelId="{6AD547FE-5A9B-4ED5-89C4-95C6C2EF9C11}" type="presOf" srcId="{D04553CD-023D-49AF-AD63-1076F21D81CB}" destId="{84AD8F1F-02CF-4A72-B1C6-E0A248E23E5A}" srcOrd="0" destOrd="0" presId="urn:microsoft.com/office/officeart/2005/8/layout/orgChart1"/>
    <dgm:cxn modelId="{B87B63A6-EB24-4F43-A18B-6BC3757BF4A7}" type="presParOf" srcId="{5F34D186-0B7B-44FB-9613-E90787FAF1E3}" destId="{1646E3C7-37B8-4C54-A639-7DFD4747B335}" srcOrd="0" destOrd="0" presId="urn:microsoft.com/office/officeart/2005/8/layout/orgChart1"/>
    <dgm:cxn modelId="{A48A068D-E694-499E-BBB5-C2E57E0A22E7}" type="presParOf" srcId="{1646E3C7-37B8-4C54-A639-7DFD4747B335}" destId="{65BF60E6-31F2-4073-BABB-C3AC63BD8BC9}" srcOrd="0" destOrd="0" presId="urn:microsoft.com/office/officeart/2005/8/layout/orgChart1"/>
    <dgm:cxn modelId="{2E801EE1-5394-423C-AAEC-BA9B2DEDE2FE}" type="presParOf" srcId="{65BF60E6-31F2-4073-BABB-C3AC63BD8BC9}" destId="{FBE489E2-8298-484E-8869-0FD55AD22DD5}" srcOrd="0" destOrd="0" presId="urn:microsoft.com/office/officeart/2005/8/layout/orgChart1"/>
    <dgm:cxn modelId="{408907B9-2A22-4DB0-AA8A-65B7641A5D48}" type="presParOf" srcId="{65BF60E6-31F2-4073-BABB-C3AC63BD8BC9}" destId="{C9FF96A2-3538-4769-825F-D7321F5953E0}" srcOrd="1" destOrd="0" presId="urn:microsoft.com/office/officeart/2005/8/layout/orgChart1"/>
    <dgm:cxn modelId="{72766633-E000-4510-85C2-A54BD3FE71F1}" type="presParOf" srcId="{1646E3C7-37B8-4C54-A639-7DFD4747B335}" destId="{E12EAB3D-50BE-426C-B817-959509A39DF1}" srcOrd="1" destOrd="0" presId="urn:microsoft.com/office/officeart/2005/8/layout/orgChart1"/>
    <dgm:cxn modelId="{22641239-6021-49E2-8AA9-774B311CB4F9}" type="presParOf" srcId="{E12EAB3D-50BE-426C-B817-959509A39DF1}" destId="{99A77699-BCB2-4EA3-B5AD-61893A7A16A5}" srcOrd="0" destOrd="0" presId="urn:microsoft.com/office/officeart/2005/8/layout/orgChart1"/>
    <dgm:cxn modelId="{649E558F-7AB2-4EBC-AA7C-C7D1A8D466E2}" type="presParOf" srcId="{E12EAB3D-50BE-426C-B817-959509A39DF1}" destId="{473DDBBF-D4F3-40AC-81E8-659CDE46253D}" srcOrd="1" destOrd="0" presId="urn:microsoft.com/office/officeart/2005/8/layout/orgChart1"/>
    <dgm:cxn modelId="{F129B6DE-4EE8-4E7F-B6E5-B7B90F8AA82D}" type="presParOf" srcId="{473DDBBF-D4F3-40AC-81E8-659CDE46253D}" destId="{0755F3A4-C916-4A07-8134-6BC60EC39F4C}" srcOrd="0" destOrd="0" presId="urn:microsoft.com/office/officeart/2005/8/layout/orgChart1"/>
    <dgm:cxn modelId="{78D086E0-9551-45FD-860F-0A566DFC3FBF}" type="presParOf" srcId="{0755F3A4-C916-4A07-8134-6BC60EC39F4C}" destId="{6272176A-E3D0-4D15-9D2C-07F2E30E1052}" srcOrd="0" destOrd="0" presId="urn:microsoft.com/office/officeart/2005/8/layout/orgChart1"/>
    <dgm:cxn modelId="{0C4865F5-8171-467E-95B2-20F5548094A3}" type="presParOf" srcId="{0755F3A4-C916-4A07-8134-6BC60EC39F4C}" destId="{AC1A4C67-5A28-4370-B91A-931D0E35F908}" srcOrd="1" destOrd="0" presId="urn:microsoft.com/office/officeart/2005/8/layout/orgChart1"/>
    <dgm:cxn modelId="{643FE588-139A-4DE2-B722-A55FC41CE079}" type="presParOf" srcId="{473DDBBF-D4F3-40AC-81E8-659CDE46253D}" destId="{96686CCC-E517-4CFF-AFF1-08482940CE85}" srcOrd="1" destOrd="0" presId="urn:microsoft.com/office/officeart/2005/8/layout/orgChart1"/>
    <dgm:cxn modelId="{748B3872-ACDC-41A0-9E7B-5D4B13A74AAB}" type="presParOf" srcId="{96686CCC-E517-4CFF-AFF1-08482940CE85}" destId="{ECF8B66C-3A37-4E32-9E36-6000ADDA81DC}" srcOrd="0" destOrd="0" presId="urn:microsoft.com/office/officeart/2005/8/layout/orgChart1"/>
    <dgm:cxn modelId="{30763051-95D5-460D-B2D5-195A121D267B}" type="presParOf" srcId="{96686CCC-E517-4CFF-AFF1-08482940CE85}" destId="{048736CC-9EB4-4E2B-BE0D-F79912C88481}" srcOrd="1" destOrd="0" presId="urn:microsoft.com/office/officeart/2005/8/layout/orgChart1"/>
    <dgm:cxn modelId="{3F99534D-7B26-4EE4-BBF8-2C1BED6566C9}" type="presParOf" srcId="{048736CC-9EB4-4E2B-BE0D-F79912C88481}" destId="{753B4296-F78F-4097-9B74-3176B50AC156}" srcOrd="0" destOrd="0" presId="urn:microsoft.com/office/officeart/2005/8/layout/orgChart1"/>
    <dgm:cxn modelId="{4473325E-A8C0-4922-BF6B-372BED43EA2B}" type="presParOf" srcId="{753B4296-F78F-4097-9B74-3176B50AC156}" destId="{89C3255A-FAF2-4C65-8BC7-345CF9349BDC}" srcOrd="0" destOrd="0" presId="urn:microsoft.com/office/officeart/2005/8/layout/orgChart1"/>
    <dgm:cxn modelId="{B9CA280E-FC4D-4620-B257-C97D216863BC}" type="presParOf" srcId="{753B4296-F78F-4097-9B74-3176B50AC156}" destId="{BDE22E25-D78E-4868-9F36-4D43E09C9C0F}" srcOrd="1" destOrd="0" presId="urn:microsoft.com/office/officeart/2005/8/layout/orgChart1"/>
    <dgm:cxn modelId="{64CC7342-BB6C-4174-8951-D14527C3E3F7}" type="presParOf" srcId="{048736CC-9EB4-4E2B-BE0D-F79912C88481}" destId="{0EF44539-BB78-45D9-A645-A6E16398D4A5}" srcOrd="1" destOrd="0" presId="urn:microsoft.com/office/officeart/2005/8/layout/orgChart1"/>
    <dgm:cxn modelId="{7B078ABF-CFE8-4656-9DE3-9C094C738D8B}" type="presParOf" srcId="{048736CC-9EB4-4E2B-BE0D-F79912C88481}" destId="{5D2984AC-8334-46D6-8ABE-8879DB5992F6}" srcOrd="2" destOrd="0" presId="urn:microsoft.com/office/officeart/2005/8/layout/orgChart1"/>
    <dgm:cxn modelId="{8DDA1F0B-7075-43AB-84F0-37C36BE5E171}" type="presParOf" srcId="{96686CCC-E517-4CFF-AFF1-08482940CE85}" destId="{84AD8F1F-02CF-4A72-B1C6-E0A248E23E5A}" srcOrd="2" destOrd="0" presId="urn:microsoft.com/office/officeart/2005/8/layout/orgChart1"/>
    <dgm:cxn modelId="{7CE9C4A9-2689-4568-B9D9-0E9D12AC271D}" type="presParOf" srcId="{96686CCC-E517-4CFF-AFF1-08482940CE85}" destId="{46BCF310-DFBF-40C5-A86D-5A85C5AB4963}" srcOrd="3" destOrd="0" presId="urn:microsoft.com/office/officeart/2005/8/layout/orgChart1"/>
    <dgm:cxn modelId="{106A0822-AB02-4EFE-A1D1-021A4C6E8624}" type="presParOf" srcId="{46BCF310-DFBF-40C5-A86D-5A85C5AB4963}" destId="{A0C8AA6F-AC9F-43F3-92E5-46DC71212EEE}" srcOrd="0" destOrd="0" presId="urn:microsoft.com/office/officeart/2005/8/layout/orgChart1"/>
    <dgm:cxn modelId="{4ACF8251-DE26-4F36-87A9-836A9A562D06}" type="presParOf" srcId="{A0C8AA6F-AC9F-43F3-92E5-46DC71212EEE}" destId="{C473369E-2514-43E2-93B2-D37475F1B408}" srcOrd="0" destOrd="0" presId="urn:microsoft.com/office/officeart/2005/8/layout/orgChart1"/>
    <dgm:cxn modelId="{A350294E-2650-4CC5-BFF1-E77874E66221}" type="presParOf" srcId="{A0C8AA6F-AC9F-43F3-92E5-46DC71212EEE}" destId="{5B9531A3-7625-41C8-8EFD-57CCC418C576}" srcOrd="1" destOrd="0" presId="urn:microsoft.com/office/officeart/2005/8/layout/orgChart1"/>
    <dgm:cxn modelId="{AEE76D69-0311-483F-AB11-69EF8D0CDD5D}" type="presParOf" srcId="{46BCF310-DFBF-40C5-A86D-5A85C5AB4963}" destId="{097E0C11-D447-4457-BC40-EB743AF1CECF}" srcOrd="1" destOrd="0" presId="urn:microsoft.com/office/officeart/2005/8/layout/orgChart1"/>
    <dgm:cxn modelId="{7B5A74C7-464A-466B-BAB4-7DA090ABB1A6}" type="presParOf" srcId="{46BCF310-DFBF-40C5-A86D-5A85C5AB4963}" destId="{AD3C56C6-E9DA-4879-AEDC-6C3E7827EF01}" srcOrd="2" destOrd="0" presId="urn:microsoft.com/office/officeart/2005/8/layout/orgChart1"/>
    <dgm:cxn modelId="{37888124-15F1-4C44-910D-5D6CC3A96128}" type="presParOf" srcId="{96686CCC-E517-4CFF-AFF1-08482940CE85}" destId="{A18D4B04-D3BE-4D65-8EF0-31C4975214D4}" srcOrd="4" destOrd="0" presId="urn:microsoft.com/office/officeart/2005/8/layout/orgChart1"/>
    <dgm:cxn modelId="{0FE33538-E112-4ACA-A3AB-6CE2D6647040}" type="presParOf" srcId="{96686CCC-E517-4CFF-AFF1-08482940CE85}" destId="{FC0ADD1D-0AFD-4094-852C-32963CA7F259}" srcOrd="5" destOrd="0" presId="urn:microsoft.com/office/officeart/2005/8/layout/orgChart1"/>
    <dgm:cxn modelId="{280AC558-2553-463E-976F-2077D489AC51}" type="presParOf" srcId="{FC0ADD1D-0AFD-4094-852C-32963CA7F259}" destId="{59412BD0-A010-410B-BF1B-0563B880C66A}" srcOrd="0" destOrd="0" presId="urn:microsoft.com/office/officeart/2005/8/layout/orgChart1"/>
    <dgm:cxn modelId="{2744480D-4C99-4222-A98E-F84D7594E1A8}" type="presParOf" srcId="{59412BD0-A010-410B-BF1B-0563B880C66A}" destId="{57E9B04B-42CF-46B5-AF6B-9BE9A8E55D02}" srcOrd="0" destOrd="0" presId="urn:microsoft.com/office/officeart/2005/8/layout/orgChart1"/>
    <dgm:cxn modelId="{89873240-C3E0-4777-82F9-3ED2392D52A0}" type="presParOf" srcId="{59412BD0-A010-410B-BF1B-0563B880C66A}" destId="{7903155D-9F4B-40DA-A145-BE34D0DB25CA}" srcOrd="1" destOrd="0" presId="urn:microsoft.com/office/officeart/2005/8/layout/orgChart1"/>
    <dgm:cxn modelId="{C15EEF07-7D9B-4F68-A8D9-854F69797BBC}" type="presParOf" srcId="{FC0ADD1D-0AFD-4094-852C-32963CA7F259}" destId="{4CA6E57A-8C48-48DB-90D5-200A63259D3E}" srcOrd="1" destOrd="0" presId="urn:microsoft.com/office/officeart/2005/8/layout/orgChart1"/>
    <dgm:cxn modelId="{16F849EB-21FB-4841-BF58-85FE5E744853}" type="presParOf" srcId="{FC0ADD1D-0AFD-4094-852C-32963CA7F259}" destId="{FE87DD44-A2F8-4DC2-81DB-378BEDDB6334}" srcOrd="2" destOrd="0" presId="urn:microsoft.com/office/officeart/2005/8/layout/orgChart1"/>
    <dgm:cxn modelId="{45F07C28-DAF4-4521-93C0-CD286E2B10E9}" type="presParOf" srcId="{473DDBBF-D4F3-40AC-81E8-659CDE46253D}" destId="{A5881BE4-5734-43BE-90D8-7903F19B61CA}" srcOrd="2" destOrd="0" presId="urn:microsoft.com/office/officeart/2005/8/layout/orgChart1"/>
    <dgm:cxn modelId="{BE380638-3E15-4860-AE56-ABA72232F355}" type="presParOf" srcId="{E12EAB3D-50BE-426C-B817-959509A39DF1}" destId="{E643AA10-1B06-44C3-8A9A-1D07A74A3262}" srcOrd="2" destOrd="0" presId="urn:microsoft.com/office/officeart/2005/8/layout/orgChart1"/>
    <dgm:cxn modelId="{1E7388DD-F23C-4AC0-A42A-C4024EA23057}" type="presParOf" srcId="{E12EAB3D-50BE-426C-B817-959509A39DF1}" destId="{92AE52B5-7439-4A21-9E49-E5B91C8F9807}" srcOrd="3" destOrd="0" presId="urn:microsoft.com/office/officeart/2005/8/layout/orgChart1"/>
    <dgm:cxn modelId="{810E3E30-B790-4EF0-B7D7-DCF6CF3601C2}" type="presParOf" srcId="{92AE52B5-7439-4A21-9E49-E5B91C8F9807}" destId="{67CAA2C9-24EF-437C-8B6E-A94F5D5DEFB2}" srcOrd="0" destOrd="0" presId="urn:microsoft.com/office/officeart/2005/8/layout/orgChart1"/>
    <dgm:cxn modelId="{73D8B531-8FDC-4F34-8996-E4CF4A0D38FC}" type="presParOf" srcId="{67CAA2C9-24EF-437C-8B6E-A94F5D5DEFB2}" destId="{53BE3C7F-A585-4A91-8C58-E09CCD7DA772}" srcOrd="0" destOrd="0" presId="urn:microsoft.com/office/officeart/2005/8/layout/orgChart1"/>
    <dgm:cxn modelId="{652AA86C-F0E9-4445-8291-B4134BBF0BB0}" type="presParOf" srcId="{67CAA2C9-24EF-437C-8B6E-A94F5D5DEFB2}" destId="{FE8AF02D-FD09-4C8C-8965-8182499F98AE}" srcOrd="1" destOrd="0" presId="urn:microsoft.com/office/officeart/2005/8/layout/orgChart1"/>
    <dgm:cxn modelId="{8B9E2682-ED87-4F67-A2AC-ABDFF3A5DCAE}" type="presParOf" srcId="{92AE52B5-7439-4A21-9E49-E5B91C8F9807}" destId="{5297DCDA-16F1-4F6C-967B-BFAB3ECBB2F6}" srcOrd="1" destOrd="0" presId="urn:microsoft.com/office/officeart/2005/8/layout/orgChart1"/>
    <dgm:cxn modelId="{A7073981-F16F-4F3E-9648-81232E63A616}" type="presParOf" srcId="{5297DCDA-16F1-4F6C-967B-BFAB3ECBB2F6}" destId="{FE51B009-1836-42A5-8777-51C2BA262C86}" srcOrd="0" destOrd="0" presId="urn:microsoft.com/office/officeart/2005/8/layout/orgChart1"/>
    <dgm:cxn modelId="{5836A280-7F42-4F44-A395-48997D90A497}" type="presParOf" srcId="{5297DCDA-16F1-4F6C-967B-BFAB3ECBB2F6}" destId="{25D3E86D-180E-4BB1-AB06-2AA5B77E0F94}" srcOrd="1" destOrd="0" presId="urn:microsoft.com/office/officeart/2005/8/layout/orgChart1"/>
    <dgm:cxn modelId="{3DB1FDF3-9C1C-49B2-87E7-B54F96352F57}" type="presParOf" srcId="{25D3E86D-180E-4BB1-AB06-2AA5B77E0F94}" destId="{65355A75-FA3C-49CF-B4A1-7F334D67B355}" srcOrd="0" destOrd="0" presId="urn:microsoft.com/office/officeart/2005/8/layout/orgChart1"/>
    <dgm:cxn modelId="{69B86473-F787-4A39-AAE5-2E78A5DF365F}" type="presParOf" srcId="{65355A75-FA3C-49CF-B4A1-7F334D67B355}" destId="{6BE89749-92D4-4CDE-B09A-117F2B30A92D}" srcOrd="0" destOrd="0" presId="urn:microsoft.com/office/officeart/2005/8/layout/orgChart1"/>
    <dgm:cxn modelId="{1CC56F8A-343B-44A7-A650-17876C928DEF}" type="presParOf" srcId="{65355A75-FA3C-49CF-B4A1-7F334D67B355}" destId="{61FD2CC5-CFE0-4919-8DDB-37149D1BAA44}" srcOrd="1" destOrd="0" presId="urn:microsoft.com/office/officeart/2005/8/layout/orgChart1"/>
    <dgm:cxn modelId="{08972C4E-23AA-47DB-AB82-D4C22A610086}" type="presParOf" srcId="{25D3E86D-180E-4BB1-AB06-2AA5B77E0F94}" destId="{6A4299EF-7166-410C-A758-D513A102561E}" srcOrd="1" destOrd="0" presId="urn:microsoft.com/office/officeart/2005/8/layout/orgChart1"/>
    <dgm:cxn modelId="{EF0C1668-EC05-405C-8452-747E1C1480F1}" type="presParOf" srcId="{25D3E86D-180E-4BB1-AB06-2AA5B77E0F94}" destId="{8AD4622E-C5F9-4ADA-AB2C-B323DCA68E3D}" srcOrd="2" destOrd="0" presId="urn:microsoft.com/office/officeart/2005/8/layout/orgChart1"/>
    <dgm:cxn modelId="{3C289EC9-4D1B-46AF-BC4F-B2D2D0F7B708}" type="presParOf" srcId="{5297DCDA-16F1-4F6C-967B-BFAB3ECBB2F6}" destId="{145BCB32-28FC-4361-A57B-C581402B1E7F}" srcOrd="2" destOrd="0" presId="urn:microsoft.com/office/officeart/2005/8/layout/orgChart1"/>
    <dgm:cxn modelId="{B819ACA9-5CC7-4200-87BD-30D1AE17BE67}" type="presParOf" srcId="{5297DCDA-16F1-4F6C-967B-BFAB3ECBB2F6}" destId="{F4BBF846-2FF2-4F25-B8C2-679DC56EE6BE}" srcOrd="3" destOrd="0" presId="urn:microsoft.com/office/officeart/2005/8/layout/orgChart1"/>
    <dgm:cxn modelId="{0743DA3A-3371-424C-A182-1DB0ADACF3F2}" type="presParOf" srcId="{F4BBF846-2FF2-4F25-B8C2-679DC56EE6BE}" destId="{46F0E112-28ED-4C5E-9F7F-36B89E6C089D}" srcOrd="0" destOrd="0" presId="urn:microsoft.com/office/officeart/2005/8/layout/orgChart1"/>
    <dgm:cxn modelId="{2455AFF3-0F18-4089-BD47-4D645B43278E}" type="presParOf" srcId="{46F0E112-28ED-4C5E-9F7F-36B89E6C089D}" destId="{9FA88F79-2343-4BD6-A11C-C083BB57315C}" srcOrd="0" destOrd="0" presId="urn:microsoft.com/office/officeart/2005/8/layout/orgChart1"/>
    <dgm:cxn modelId="{9E60F4EA-CC6A-4540-87F7-F36B34EECA31}" type="presParOf" srcId="{46F0E112-28ED-4C5E-9F7F-36B89E6C089D}" destId="{B72421AF-7985-4F4D-9A30-8C9705C18450}" srcOrd="1" destOrd="0" presId="urn:microsoft.com/office/officeart/2005/8/layout/orgChart1"/>
    <dgm:cxn modelId="{0ACE8831-5066-421C-ADC7-DEBA0E8038AE}" type="presParOf" srcId="{F4BBF846-2FF2-4F25-B8C2-679DC56EE6BE}" destId="{686EBFA9-2161-4B25-B4C4-AB37F26A4536}" srcOrd="1" destOrd="0" presId="urn:microsoft.com/office/officeart/2005/8/layout/orgChart1"/>
    <dgm:cxn modelId="{068CB28A-9FBA-4DEA-B2F2-511DBA2A6580}" type="presParOf" srcId="{F4BBF846-2FF2-4F25-B8C2-679DC56EE6BE}" destId="{6D4C0BEC-3D8A-4A5C-A02B-31B208DC3B2F}" srcOrd="2" destOrd="0" presId="urn:microsoft.com/office/officeart/2005/8/layout/orgChart1"/>
    <dgm:cxn modelId="{0E24966E-CA61-4CD5-8388-FF86FCAC79A5}" type="presParOf" srcId="{5297DCDA-16F1-4F6C-967B-BFAB3ECBB2F6}" destId="{032C607C-E1F3-4EB5-8657-698DA7EE598F}" srcOrd="4" destOrd="0" presId="urn:microsoft.com/office/officeart/2005/8/layout/orgChart1"/>
    <dgm:cxn modelId="{A6C50BCB-B2B7-4CD2-BACE-AB49443CF853}" type="presParOf" srcId="{5297DCDA-16F1-4F6C-967B-BFAB3ECBB2F6}" destId="{6534A17F-9321-4B79-B93B-85D1679846E3}" srcOrd="5" destOrd="0" presId="urn:microsoft.com/office/officeart/2005/8/layout/orgChart1"/>
    <dgm:cxn modelId="{D301D725-60DD-442F-862F-53C0D8E693B5}" type="presParOf" srcId="{6534A17F-9321-4B79-B93B-85D1679846E3}" destId="{E12E70DB-FB05-481F-858B-CB8C6B750CC1}" srcOrd="0" destOrd="0" presId="urn:microsoft.com/office/officeart/2005/8/layout/orgChart1"/>
    <dgm:cxn modelId="{A59FBD77-7649-4BE7-93B2-9304A6316D43}" type="presParOf" srcId="{E12E70DB-FB05-481F-858B-CB8C6B750CC1}" destId="{32F8F1A1-AE52-47FF-9E2E-B1DCE466FF1F}" srcOrd="0" destOrd="0" presId="urn:microsoft.com/office/officeart/2005/8/layout/orgChart1"/>
    <dgm:cxn modelId="{79D0C050-0798-42D8-A525-3985C5A06873}" type="presParOf" srcId="{E12E70DB-FB05-481F-858B-CB8C6B750CC1}" destId="{60CFC9C2-9D40-46E6-8B51-AD57C21536D3}" srcOrd="1" destOrd="0" presId="urn:microsoft.com/office/officeart/2005/8/layout/orgChart1"/>
    <dgm:cxn modelId="{B710A9F1-544A-4B59-8661-AFAC1E578785}" type="presParOf" srcId="{6534A17F-9321-4B79-B93B-85D1679846E3}" destId="{345DA4A5-B95F-4F2C-9B9F-26AD8DD2B4B3}" srcOrd="1" destOrd="0" presId="urn:microsoft.com/office/officeart/2005/8/layout/orgChart1"/>
    <dgm:cxn modelId="{461E06A0-860D-44C1-B38D-185391E200EB}" type="presParOf" srcId="{6534A17F-9321-4B79-B93B-85D1679846E3}" destId="{4010703E-99B9-4426-B2AE-D71F6F2CA5F9}" srcOrd="2" destOrd="0" presId="urn:microsoft.com/office/officeart/2005/8/layout/orgChart1"/>
    <dgm:cxn modelId="{30A910AA-73A5-4ADD-9ADF-55600C929E04}" type="presParOf" srcId="{92AE52B5-7439-4A21-9E49-E5B91C8F9807}" destId="{06629612-187E-42BC-B6E8-7227746E5620}" srcOrd="2" destOrd="0" presId="urn:microsoft.com/office/officeart/2005/8/layout/orgChart1"/>
    <dgm:cxn modelId="{F022BB1B-2C9B-4C04-ABB6-2900B9A55B69}" type="presParOf" srcId="{1646E3C7-37B8-4C54-A639-7DFD4747B335}" destId="{248A2798-E257-49FC-90A8-C52B1D5577DA}" srcOrd="2" destOrd="0" presId="urn:microsoft.com/office/officeart/2005/8/layout/orgChart1"/>
    <dgm:cxn modelId="{CD9BF053-3D7B-4A5B-9BB4-D161F3015D5C}" type="presParOf" srcId="{248A2798-E257-49FC-90A8-C52B1D5577DA}" destId="{DD87AE72-AFC8-4566-A0EB-EF6F3069692B}" srcOrd="0" destOrd="0" presId="urn:microsoft.com/office/officeart/2005/8/layout/orgChart1"/>
    <dgm:cxn modelId="{F0CAC358-66BE-4C96-B9F2-872923FA5FFB}" type="presParOf" srcId="{248A2798-E257-49FC-90A8-C52B1D5577DA}" destId="{46F02CE8-8EB5-47E8-9B32-71A0EF1474F9}" srcOrd="1" destOrd="0" presId="urn:microsoft.com/office/officeart/2005/8/layout/orgChart1"/>
    <dgm:cxn modelId="{CE37FA8D-9E00-49E3-AA82-15DCDBEE4087}" type="presParOf" srcId="{46F02CE8-8EB5-47E8-9B32-71A0EF1474F9}" destId="{72BEF354-4F58-4E22-888B-8CA88241761C}" srcOrd="0" destOrd="0" presId="urn:microsoft.com/office/officeart/2005/8/layout/orgChart1"/>
    <dgm:cxn modelId="{9AD5699C-610A-48AD-85A8-BCF74E599D8C}" type="presParOf" srcId="{72BEF354-4F58-4E22-888B-8CA88241761C}" destId="{3EEA831F-10A2-4B2D-A53E-40772F57768A}" srcOrd="0" destOrd="0" presId="urn:microsoft.com/office/officeart/2005/8/layout/orgChart1"/>
    <dgm:cxn modelId="{685B862C-CE34-4FD3-89DE-BE0A786C3667}" type="presParOf" srcId="{72BEF354-4F58-4E22-888B-8CA88241761C}" destId="{90BEF09B-5B8A-4693-B8EF-F58D1AB3E58B}" srcOrd="1" destOrd="0" presId="urn:microsoft.com/office/officeart/2005/8/layout/orgChart1"/>
    <dgm:cxn modelId="{5658069D-AD34-4A30-A9AC-DA2E5CFE9E83}" type="presParOf" srcId="{46F02CE8-8EB5-47E8-9B32-71A0EF1474F9}" destId="{43C247BF-4AAD-41BC-8D1C-A41686F96BB2}" srcOrd="1" destOrd="0" presId="urn:microsoft.com/office/officeart/2005/8/layout/orgChart1"/>
    <dgm:cxn modelId="{172F10A0-A5C1-42BA-B7A9-158A2A93F9C2}" type="presParOf" srcId="{46F02CE8-8EB5-47E8-9B32-71A0EF1474F9}" destId="{36535F66-BFE9-4FDB-A81A-B97E7CACBD94}" srcOrd="2" destOrd="0" presId="urn:microsoft.com/office/officeart/2005/8/layout/orgChart1"/>
    <dgm:cxn modelId="{562EDADB-63BD-48BF-B89F-5800A18BA615}" type="presParOf" srcId="{248A2798-E257-49FC-90A8-C52B1D5577DA}" destId="{FC10FB75-48EE-41AD-B98D-8C04B3E3BB6B}" srcOrd="2" destOrd="0" presId="urn:microsoft.com/office/officeart/2005/8/layout/orgChart1"/>
    <dgm:cxn modelId="{1158D33C-EDD4-450B-8FE6-F6C934457B57}" type="presParOf" srcId="{248A2798-E257-49FC-90A8-C52B1D5577DA}" destId="{19866395-E56C-4046-A6C3-27431C31EF0A}" srcOrd="3" destOrd="0" presId="urn:microsoft.com/office/officeart/2005/8/layout/orgChart1"/>
    <dgm:cxn modelId="{1C188366-5AF7-4E73-A434-2E062797E761}" type="presParOf" srcId="{19866395-E56C-4046-A6C3-27431C31EF0A}" destId="{0FA6EC99-D3FB-4CC0-BB68-3238CA0453C3}" srcOrd="0" destOrd="0" presId="urn:microsoft.com/office/officeart/2005/8/layout/orgChart1"/>
    <dgm:cxn modelId="{1FD696B1-2218-4EDA-8BFE-CE7C03A3C9AB}" type="presParOf" srcId="{0FA6EC99-D3FB-4CC0-BB68-3238CA0453C3}" destId="{8476E808-2CF6-4DE6-B021-8BB549C9E25E}" srcOrd="0" destOrd="0" presId="urn:microsoft.com/office/officeart/2005/8/layout/orgChart1"/>
    <dgm:cxn modelId="{2C23A1EE-26A4-4E0A-8158-90B9392B57A1}" type="presParOf" srcId="{0FA6EC99-D3FB-4CC0-BB68-3238CA0453C3}" destId="{E4F635B7-0873-4179-A481-2548011A5C89}" srcOrd="1" destOrd="0" presId="urn:microsoft.com/office/officeart/2005/8/layout/orgChart1"/>
    <dgm:cxn modelId="{F8B26563-8141-4A96-9A7F-A6D782B75C72}" type="presParOf" srcId="{19866395-E56C-4046-A6C3-27431C31EF0A}" destId="{ABC0A95B-FF3C-41ED-8D80-608018F01813}" srcOrd="1" destOrd="0" presId="urn:microsoft.com/office/officeart/2005/8/layout/orgChart1"/>
    <dgm:cxn modelId="{699F999D-AA99-4ACE-81D4-483C0CFA33CC}" type="presParOf" srcId="{19866395-E56C-4046-A6C3-27431C31EF0A}" destId="{0491C57B-D332-44FA-A96C-D5DDA7CAA3A6}" srcOrd="2" destOrd="0" presId="urn:microsoft.com/office/officeart/2005/8/layout/orgChart1"/>
    <dgm:cxn modelId="{39F5B460-8B17-49B5-9D57-F90D1DA4D99B}" type="presParOf" srcId="{248A2798-E257-49FC-90A8-C52B1D5577DA}" destId="{85FC02F3-8EFE-4179-8149-AEDC110A8D20}" srcOrd="4" destOrd="0" presId="urn:microsoft.com/office/officeart/2005/8/layout/orgChart1"/>
    <dgm:cxn modelId="{0646B3F8-0723-4EF9-905E-BD6D485E98D1}" type="presParOf" srcId="{248A2798-E257-49FC-90A8-C52B1D5577DA}" destId="{AB239128-63D8-40D8-A98C-53F73BE75154}" srcOrd="5" destOrd="0" presId="urn:microsoft.com/office/officeart/2005/8/layout/orgChart1"/>
    <dgm:cxn modelId="{7907EECF-24E1-47E4-A224-A2E159C7FB76}" type="presParOf" srcId="{AB239128-63D8-40D8-A98C-53F73BE75154}" destId="{FFF54E05-2EB6-468F-950E-768A795F0689}" srcOrd="0" destOrd="0" presId="urn:microsoft.com/office/officeart/2005/8/layout/orgChart1"/>
    <dgm:cxn modelId="{413461CB-AFD4-44F1-AFA9-F14229EF6D57}" type="presParOf" srcId="{FFF54E05-2EB6-468F-950E-768A795F0689}" destId="{3B8164CC-DE99-4BB1-8979-5334819403A4}" srcOrd="0" destOrd="0" presId="urn:microsoft.com/office/officeart/2005/8/layout/orgChart1"/>
    <dgm:cxn modelId="{99D0AB84-90E8-4A76-A9DF-62334B779347}" type="presParOf" srcId="{FFF54E05-2EB6-468F-950E-768A795F0689}" destId="{13820B2A-E896-4FC4-B14B-77D97F7E5DDD}" srcOrd="1" destOrd="0" presId="urn:microsoft.com/office/officeart/2005/8/layout/orgChart1"/>
    <dgm:cxn modelId="{1CE98572-985D-4B26-86B1-0BFFBD3728EF}" type="presParOf" srcId="{AB239128-63D8-40D8-A98C-53F73BE75154}" destId="{CF539926-36CE-4550-9013-6FE5186EFA6D}" srcOrd="1" destOrd="0" presId="urn:microsoft.com/office/officeart/2005/8/layout/orgChart1"/>
    <dgm:cxn modelId="{4CFFEAB4-DD62-4E10-BC78-A24B026ABF70}" type="presParOf" srcId="{AB239128-63D8-40D8-A98C-53F73BE75154}" destId="{88B1422A-9A00-49E9-BC4A-6028D6F759EA}" srcOrd="2" destOrd="0" presId="urn:microsoft.com/office/officeart/2005/8/layout/orgChart1"/>
    <dgm:cxn modelId="{F901ADE9-238D-40C0-A026-2F756656C9C2}" type="presParOf" srcId="{248A2798-E257-49FC-90A8-C52B1D5577DA}" destId="{FD57DA08-69F4-4EDF-A580-93205D83B051}" srcOrd="6" destOrd="0" presId="urn:microsoft.com/office/officeart/2005/8/layout/orgChart1"/>
    <dgm:cxn modelId="{13427F2D-8504-4156-8897-A27683D6951B}" type="presParOf" srcId="{248A2798-E257-49FC-90A8-C52B1D5577DA}" destId="{59C1E030-2AD2-4303-BF1B-3DC252509A0E}" srcOrd="7" destOrd="0" presId="urn:microsoft.com/office/officeart/2005/8/layout/orgChart1"/>
    <dgm:cxn modelId="{C8A50654-A63E-4A38-8D55-69280014D7DD}" type="presParOf" srcId="{59C1E030-2AD2-4303-BF1B-3DC252509A0E}" destId="{3E24651E-6286-4B9D-AF20-58F919B9C71F}" srcOrd="0" destOrd="0" presId="urn:microsoft.com/office/officeart/2005/8/layout/orgChart1"/>
    <dgm:cxn modelId="{7648B059-FD83-418F-BC8B-B41770EE3E06}" type="presParOf" srcId="{3E24651E-6286-4B9D-AF20-58F919B9C71F}" destId="{A442EE13-DE12-4264-9FA4-A77F4FA61C98}" srcOrd="0" destOrd="0" presId="urn:microsoft.com/office/officeart/2005/8/layout/orgChart1"/>
    <dgm:cxn modelId="{7C61FF67-F2B7-4EA8-9422-5740A1483105}" type="presParOf" srcId="{3E24651E-6286-4B9D-AF20-58F919B9C71F}" destId="{29080A92-B0B6-4E9E-9E6C-37035ED290F9}" srcOrd="1" destOrd="0" presId="urn:microsoft.com/office/officeart/2005/8/layout/orgChart1"/>
    <dgm:cxn modelId="{E34737DE-C583-4536-92A1-725B36A52675}" type="presParOf" srcId="{59C1E030-2AD2-4303-BF1B-3DC252509A0E}" destId="{030EBCB1-325E-4EAE-A073-E2D9A68E80B8}" srcOrd="1" destOrd="0" presId="urn:microsoft.com/office/officeart/2005/8/layout/orgChart1"/>
    <dgm:cxn modelId="{D7CE2087-4866-407E-973A-9E6B1B8E71C1}" type="presParOf" srcId="{59C1E030-2AD2-4303-BF1B-3DC252509A0E}" destId="{07FF7770-6DA7-43B0-86BB-CF662D0116D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7DA08-69F4-4EDF-A580-93205D83B051}">
      <dsp:nvSpPr>
        <dsp:cNvPr id="0" name=""/>
        <dsp:cNvSpPr/>
      </dsp:nvSpPr>
      <dsp:spPr>
        <a:xfrm>
          <a:off x="3996444" y="1150784"/>
          <a:ext cx="181076" cy="2017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7711"/>
              </a:lnTo>
              <a:lnTo>
                <a:pt x="181076" y="201771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C02F3-8EFE-4179-8149-AEDC110A8D20}">
      <dsp:nvSpPr>
        <dsp:cNvPr id="0" name=""/>
        <dsp:cNvSpPr/>
      </dsp:nvSpPr>
      <dsp:spPr>
        <a:xfrm>
          <a:off x="3812780" y="1150784"/>
          <a:ext cx="183663" cy="2016659"/>
        </a:xfrm>
        <a:custGeom>
          <a:avLst/>
          <a:gdLst/>
          <a:ahLst/>
          <a:cxnLst/>
          <a:rect l="0" t="0" r="0" b="0"/>
          <a:pathLst>
            <a:path>
              <a:moveTo>
                <a:pt x="183663" y="0"/>
              </a:moveTo>
              <a:lnTo>
                <a:pt x="183663" y="2016659"/>
              </a:lnTo>
              <a:lnTo>
                <a:pt x="0" y="2016659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10FB75-48EE-41AD-B98D-8C04B3E3BB6B}">
      <dsp:nvSpPr>
        <dsp:cNvPr id="0" name=""/>
        <dsp:cNvSpPr/>
      </dsp:nvSpPr>
      <dsp:spPr>
        <a:xfrm>
          <a:off x="3996444" y="1150784"/>
          <a:ext cx="181076" cy="793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288"/>
              </a:lnTo>
              <a:lnTo>
                <a:pt x="181076" y="79328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87AE72-AFC8-4566-A0EB-EF6F3069692B}">
      <dsp:nvSpPr>
        <dsp:cNvPr id="0" name=""/>
        <dsp:cNvSpPr/>
      </dsp:nvSpPr>
      <dsp:spPr>
        <a:xfrm>
          <a:off x="3815367" y="1150784"/>
          <a:ext cx="181076" cy="793288"/>
        </a:xfrm>
        <a:custGeom>
          <a:avLst/>
          <a:gdLst/>
          <a:ahLst/>
          <a:cxnLst/>
          <a:rect l="0" t="0" r="0" b="0"/>
          <a:pathLst>
            <a:path>
              <a:moveTo>
                <a:pt x="181076" y="0"/>
              </a:moveTo>
              <a:lnTo>
                <a:pt x="181076" y="793288"/>
              </a:lnTo>
              <a:lnTo>
                <a:pt x="0" y="79328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3AA10-1B06-44C3-8A9A-1D07A74A3262}">
      <dsp:nvSpPr>
        <dsp:cNvPr id="0" name=""/>
        <dsp:cNvSpPr/>
      </dsp:nvSpPr>
      <dsp:spPr>
        <a:xfrm>
          <a:off x="3996444" y="1150784"/>
          <a:ext cx="3130039" cy="2810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9923"/>
              </a:lnTo>
              <a:lnTo>
                <a:pt x="3130039" y="2629923"/>
              </a:lnTo>
              <a:lnTo>
                <a:pt x="3130039" y="2810999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6CF7D7-337F-4AC1-A277-4E93A282930E}">
      <dsp:nvSpPr>
        <dsp:cNvPr id="0" name=""/>
        <dsp:cNvSpPr/>
      </dsp:nvSpPr>
      <dsp:spPr>
        <a:xfrm>
          <a:off x="3996444" y="1150784"/>
          <a:ext cx="1043346" cy="2810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9923"/>
              </a:lnTo>
              <a:lnTo>
                <a:pt x="1043346" y="2629923"/>
              </a:lnTo>
              <a:lnTo>
                <a:pt x="1043346" y="2810999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1E4371-D8BF-42AE-819D-BA8C653B3ABF}">
      <dsp:nvSpPr>
        <dsp:cNvPr id="0" name=""/>
        <dsp:cNvSpPr/>
      </dsp:nvSpPr>
      <dsp:spPr>
        <a:xfrm>
          <a:off x="2953097" y="1150784"/>
          <a:ext cx="1043346" cy="2810999"/>
        </a:xfrm>
        <a:custGeom>
          <a:avLst/>
          <a:gdLst/>
          <a:ahLst/>
          <a:cxnLst/>
          <a:rect l="0" t="0" r="0" b="0"/>
          <a:pathLst>
            <a:path>
              <a:moveTo>
                <a:pt x="1043346" y="0"/>
              </a:moveTo>
              <a:lnTo>
                <a:pt x="1043346" y="2629923"/>
              </a:lnTo>
              <a:lnTo>
                <a:pt x="0" y="2629923"/>
              </a:lnTo>
              <a:lnTo>
                <a:pt x="0" y="2810999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A77699-BCB2-4EA3-B5AD-61893A7A16A5}">
      <dsp:nvSpPr>
        <dsp:cNvPr id="0" name=""/>
        <dsp:cNvSpPr/>
      </dsp:nvSpPr>
      <dsp:spPr>
        <a:xfrm>
          <a:off x="866404" y="1150784"/>
          <a:ext cx="3130039" cy="2810999"/>
        </a:xfrm>
        <a:custGeom>
          <a:avLst/>
          <a:gdLst/>
          <a:ahLst/>
          <a:cxnLst/>
          <a:rect l="0" t="0" r="0" b="0"/>
          <a:pathLst>
            <a:path>
              <a:moveTo>
                <a:pt x="3130039" y="0"/>
              </a:moveTo>
              <a:lnTo>
                <a:pt x="3130039" y="2629923"/>
              </a:lnTo>
              <a:lnTo>
                <a:pt x="0" y="2629923"/>
              </a:lnTo>
              <a:lnTo>
                <a:pt x="0" y="2810999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489E2-8298-484E-8869-0FD55AD22DD5}">
      <dsp:nvSpPr>
        <dsp:cNvPr id="0" name=""/>
        <dsp:cNvSpPr/>
      </dsp:nvSpPr>
      <dsp:spPr>
        <a:xfrm>
          <a:off x="3134174" y="288514"/>
          <a:ext cx="1724539" cy="86226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 dirty="0"/>
            <a:t>CCI </a:t>
          </a:r>
          <a:r>
            <a:rPr lang="ca-ES" sz="1800" b="1" kern="1200" dirty="0" err="1"/>
            <a:t>Name</a:t>
          </a:r>
          <a:endParaRPr lang="ca-ES" sz="1800" b="1" kern="1200" dirty="0"/>
        </a:p>
      </dsp:txBody>
      <dsp:txXfrm>
        <a:off x="3134174" y="288514"/>
        <a:ext cx="1724539" cy="862269"/>
      </dsp:txXfrm>
    </dsp:sp>
    <dsp:sp modelId="{6272176A-E3D0-4D15-9D2C-07F2E30E1052}">
      <dsp:nvSpPr>
        <dsp:cNvPr id="0" name=""/>
        <dsp:cNvSpPr/>
      </dsp:nvSpPr>
      <dsp:spPr>
        <a:xfrm>
          <a:off x="4134" y="3961783"/>
          <a:ext cx="1724539" cy="862269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/>
            <a:t>Institution 1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/>
            <a:t>Ex: Hospital</a:t>
          </a:r>
          <a:endParaRPr lang="ca-ES" sz="1100" b="1" kern="1200" dirty="0"/>
        </a:p>
      </dsp:txBody>
      <dsp:txXfrm>
        <a:off x="4134" y="3961783"/>
        <a:ext cx="1724539" cy="862269"/>
      </dsp:txXfrm>
    </dsp:sp>
    <dsp:sp modelId="{4AF6A8A1-42AB-43CE-97D3-FFA057F8C010}">
      <dsp:nvSpPr>
        <dsp:cNvPr id="0" name=""/>
        <dsp:cNvSpPr/>
      </dsp:nvSpPr>
      <dsp:spPr>
        <a:xfrm>
          <a:off x="2090827" y="3961783"/>
          <a:ext cx="1724539" cy="862269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/>
            <a:t>Institution 2: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/>
            <a:t>Ex: Hospital 2 (CCC)</a:t>
          </a:r>
          <a:endParaRPr lang="ca-ES" sz="1100" b="1" kern="1200" dirty="0"/>
        </a:p>
      </dsp:txBody>
      <dsp:txXfrm>
        <a:off x="2090827" y="3961783"/>
        <a:ext cx="1724539" cy="862269"/>
      </dsp:txXfrm>
    </dsp:sp>
    <dsp:sp modelId="{558B6195-5222-47D7-BFD2-74CE422CF9A4}">
      <dsp:nvSpPr>
        <dsp:cNvPr id="0" name=""/>
        <dsp:cNvSpPr/>
      </dsp:nvSpPr>
      <dsp:spPr>
        <a:xfrm>
          <a:off x="4177520" y="3961783"/>
          <a:ext cx="1724539" cy="862269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/>
            <a:t>Institution 2: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/>
            <a:t>Ex: Research Institute</a:t>
          </a:r>
          <a:endParaRPr lang="ca-ES" sz="1100" b="1" kern="1200" dirty="0"/>
        </a:p>
      </dsp:txBody>
      <dsp:txXfrm>
        <a:off x="4177520" y="3961783"/>
        <a:ext cx="1724539" cy="862269"/>
      </dsp:txXfrm>
    </dsp:sp>
    <dsp:sp modelId="{53BE3C7F-A585-4A91-8C58-E09CCD7DA772}">
      <dsp:nvSpPr>
        <dsp:cNvPr id="0" name=""/>
        <dsp:cNvSpPr/>
      </dsp:nvSpPr>
      <dsp:spPr>
        <a:xfrm>
          <a:off x="6264213" y="3961783"/>
          <a:ext cx="1724539" cy="862269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/>
            <a:t>Institution 3: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/>
            <a:t>Ex: University</a:t>
          </a:r>
          <a:endParaRPr lang="ca-ES" sz="1100" b="1" kern="1200" dirty="0"/>
        </a:p>
      </dsp:txBody>
      <dsp:txXfrm>
        <a:off x="6264213" y="3961783"/>
        <a:ext cx="1724539" cy="862269"/>
      </dsp:txXfrm>
    </dsp:sp>
    <dsp:sp modelId="{3EEA831F-10A2-4B2D-A53E-40772F57768A}">
      <dsp:nvSpPr>
        <dsp:cNvPr id="0" name=""/>
        <dsp:cNvSpPr/>
      </dsp:nvSpPr>
      <dsp:spPr>
        <a:xfrm>
          <a:off x="2090827" y="1512937"/>
          <a:ext cx="1724539" cy="86226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 dirty="0"/>
            <a:t>PUBLIC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 dirty="0"/>
            <a:t>AUTHORITIES/AGENCY </a:t>
          </a:r>
          <a:endParaRPr lang="ca-ES" sz="1100" b="1" kern="1200" dirty="0"/>
        </a:p>
      </dsp:txBody>
      <dsp:txXfrm>
        <a:off x="2090827" y="1512937"/>
        <a:ext cx="1724539" cy="862269"/>
      </dsp:txXfrm>
    </dsp:sp>
    <dsp:sp modelId="{8476E808-2CF6-4DE6-B021-8BB549C9E25E}">
      <dsp:nvSpPr>
        <dsp:cNvPr id="0" name=""/>
        <dsp:cNvSpPr/>
      </dsp:nvSpPr>
      <dsp:spPr>
        <a:xfrm>
          <a:off x="4177520" y="1512937"/>
          <a:ext cx="1724539" cy="86226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 dirty="0"/>
            <a:t>PRIMARY AND </a:t>
          </a:r>
          <a:r>
            <a:rPr lang="en-GB" altLang="ca-ES" sz="1100" b="1" kern="1200" dirty="0"/>
            <a:t>COMMUNITY</a:t>
          </a:r>
          <a:r>
            <a:rPr lang="ca-ES" altLang="ca-ES" sz="1100" b="1" kern="1200" dirty="0"/>
            <a:t> CARE</a:t>
          </a:r>
          <a:endParaRPr lang="ca-ES" sz="1100" b="1" kern="1200" dirty="0"/>
        </a:p>
      </dsp:txBody>
      <dsp:txXfrm>
        <a:off x="4177520" y="1512937"/>
        <a:ext cx="1724539" cy="862269"/>
      </dsp:txXfrm>
    </dsp:sp>
    <dsp:sp modelId="{3B8164CC-DE99-4BB1-8979-5334819403A4}">
      <dsp:nvSpPr>
        <dsp:cNvPr id="0" name=""/>
        <dsp:cNvSpPr/>
      </dsp:nvSpPr>
      <dsp:spPr>
        <a:xfrm>
          <a:off x="2088240" y="2736308"/>
          <a:ext cx="1724539" cy="86226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 dirty="0"/>
            <a:t>SCREENING AND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1100" b="1" kern="1200" dirty="0"/>
            <a:t>EARLY DETECTION</a:t>
          </a:r>
          <a:endParaRPr lang="ca-ES" sz="1100" b="1" kern="1200" dirty="0"/>
        </a:p>
      </dsp:txBody>
      <dsp:txXfrm>
        <a:off x="2088240" y="2736308"/>
        <a:ext cx="1724539" cy="862269"/>
      </dsp:txXfrm>
    </dsp:sp>
    <dsp:sp modelId="{A442EE13-DE12-4264-9FA4-A77F4FA61C98}">
      <dsp:nvSpPr>
        <dsp:cNvPr id="0" name=""/>
        <dsp:cNvSpPr/>
      </dsp:nvSpPr>
      <dsp:spPr>
        <a:xfrm>
          <a:off x="4177520" y="2737360"/>
          <a:ext cx="1724539" cy="86226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100" b="1" kern="1200" dirty="0"/>
            <a:t>OTHERS : </a:t>
          </a:r>
          <a:r>
            <a:rPr lang="en-GB" sz="1100" b="1" kern="1200" noProof="0" dirty="0"/>
            <a:t>Patient Associations, Stakeholders</a:t>
          </a:r>
        </a:p>
      </dsp:txBody>
      <dsp:txXfrm>
        <a:off x="4177520" y="2737360"/>
        <a:ext cx="1724539" cy="8622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7DA08-69F4-4EDF-A580-93205D83B051}">
      <dsp:nvSpPr>
        <dsp:cNvPr id="0" name=""/>
        <dsp:cNvSpPr/>
      </dsp:nvSpPr>
      <dsp:spPr>
        <a:xfrm>
          <a:off x="4362468" y="552304"/>
          <a:ext cx="138031" cy="1300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0341"/>
              </a:lnTo>
              <a:lnTo>
                <a:pt x="138031" y="130034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C02F3-8EFE-4179-8149-AEDC110A8D20}">
      <dsp:nvSpPr>
        <dsp:cNvPr id="0" name=""/>
        <dsp:cNvSpPr/>
      </dsp:nvSpPr>
      <dsp:spPr>
        <a:xfrm>
          <a:off x="4244866" y="552304"/>
          <a:ext cx="117602" cy="1291297"/>
        </a:xfrm>
        <a:custGeom>
          <a:avLst/>
          <a:gdLst/>
          <a:ahLst/>
          <a:cxnLst/>
          <a:rect l="0" t="0" r="0" b="0"/>
          <a:pathLst>
            <a:path>
              <a:moveTo>
                <a:pt x="117602" y="0"/>
              </a:moveTo>
              <a:lnTo>
                <a:pt x="117602" y="1291297"/>
              </a:lnTo>
              <a:lnTo>
                <a:pt x="0" y="1291297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10FB75-48EE-41AD-B98D-8C04B3E3BB6B}">
      <dsp:nvSpPr>
        <dsp:cNvPr id="0" name=""/>
        <dsp:cNvSpPr/>
      </dsp:nvSpPr>
      <dsp:spPr>
        <a:xfrm>
          <a:off x="4362468" y="552304"/>
          <a:ext cx="115946" cy="507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954"/>
              </a:lnTo>
              <a:lnTo>
                <a:pt x="115946" y="507954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87AE72-AFC8-4566-A0EB-EF6F3069692B}">
      <dsp:nvSpPr>
        <dsp:cNvPr id="0" name=""/>
        <dsp:cNvSpPr/>
      </dsp:nvSpPr>
      <dsp:spPr>
        <a:xfrm>
          <a:off x="4246522" y="552304"/>
          <a:ext cx="115946" cy="507954"/>
        </a:xfrm>
        <a:custGeom>
          <a:avLst/>
          <a:gdLst/>
          <a:ahLst/>
          <a:cxnLst/>
          <a:rect l="0" t="0" r="0" b="0"/>
          <a:pathLst>
            <a:path>
              <a:moveTo>
                <a:pt x="115946" y="0"/>
              </a:moveTo>
              <a:lnTo>
                <a:pt x="115946" y="507954"/>
              </a:lnTo>
              <a:lnTo>
                <a:pt x="0" y="507954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C607C-E1F3-4EB5-8657-698DA7EE598F}">
      <dsp:nvSpPr>
        <dsp:cNvPr id="0" name=""/>
        <dsp:cNvSpPr/>
      </dsp:nvSpPr>
      <dsp:spPr>
        <a:xfrm>
          <a:off x="4588839" y="2904354"/>
          <a:ext cx="165637" cy="20759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5987"/>
              </a:lnTo>
              <a:lnTo>
                <a:pt x="165637" y="2075987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BCB32-28FC-4361-A57B-C581402B1E7F}">
      <dsp:nvSpPr>
        <dsp:cNvPr id="0" name=""/>
        <dsp:cNvSpPr/>
      </dsp:nvSpPr>
      <dsp:spPr>
        <a:xfrm>
          <a:off x="4588839" y="2904354"/>
          <a:ext cx="165637" cy="1291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970"/>
              </a:lnTo>
              <a:lnTo>
                <a:pt x="165637" y="1291970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1B009-1836-42A5-8777-51C2BA262C86}">
      <dsp:nvSpPr>
        <dsp:cNvPr id="0" name=""/>
        <dsp:cNvSpPr/>
      </dsp:nvSpPr>
      <dsp:spPr>
        <a:xfrm>
          <a:off x="4588839" y="2904354"/>
          <a:ext cx="165637" cy="507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954"/>
              </a:lnTo>
              <a:lnTo>
                <a:pt x="165637" y="507954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3AA10-1B06-44C3-8A9A-1D07A74A3262}">
      <dsp:nvSpPr>
        <dsp:cNvPr id="0" name=""/>
        <dsp:cNvSpPr/>
      </dsp:nvSpPr>
      <dsp:spPr>
        <a:xfrm>
          <a:off x="4362468" y="552304"/>
          <a:ext cx="668070" cy="1799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3979"/>
              </a:lnTo>
              <a:lnTo>
                <a:pt x="668070" y="1683979"/>
              </a:lnTo>
              <a:lnTo>
                <a:pt x="668070" y="179992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D4B04-D3BE-4D65-8EF0-31C4975214D4}">
      <dsp:nvSpPr>
        <dsp:cNvPr id="0" name=""/>
        <dsp:cNvSpPr/>
      </dsp:nvSpPr>
      <dsp:spPr>
        <a:xfrm>
          <a:off x="3252699" y="2904354"/>
          <a:ext cx="165637" cy="20759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5987"/>
              </a:lnTo>
              <a:lnTo>
                <a:pt x="165637" y="2075987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AD8F1F-02CF-4A72-B1C6-E0A248E23E5A}">
      <dsp:nvSpPr>
        <dsp:cNvPr id="0" name=""/>
        <dsp:cNvSpPr/>
      </dsp:nvSpPr>
      <dsp:spPr>
        <a:xfrm>
          <a:off x="3252699" y="2904354"/>
          <a:ext cx="165637" cy="1291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970"/>
              </a:lnTo>
              <a:lnTo>
                <a:pt x="165637" y="1291970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8B66C-3A37-4E32-9E36-6000ADDA81DC}">
      <dsp:nvSpPr>
        <dsp:cNvPr id="0" name=""/>
        <dsp:cNvSpPr/>
      </dsp:nvSpPr>
      <dsp:spPr>
        <a:xfrm>
          <a:off x="3252699" y="2904354"/>
          <a:ext cx="165637" cy="507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954"/>
              </a:lnTo>
              <a:lnTo>
                <a:pt x="165637" y="507954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A77699-BCB2-4EA3-B5AD-61893A7A16A5}">
      <dsp:nvSpPr>
        <dsp:cNvPr id="0" name=""/>
        <dsp:cNvSpPr/>
      </dsp:nvSpPr>
      <dsp:spPr>
        <a:xfrm>
          <a:off x="3694398" y="552304"/>
          <a:ext cx="668070" cy="1799925"/>
        </a:xfrm>
        <a:custGeom>
          <a:avLst/>
          <a:gdLst/>
          <a:ahLst/>
          <a:cxnLst/>
          <a:rect l="0" t="0" r="0" b="0"/>
          <a:pathLst>
            <a:path>
              <a:moveTo>
                <a:pt x="668070" y="0"/>
              </a:moveTo>
              <a:lnTo>
                <a:pt x="668070" y="1683979"/>
              </a:lnTo>
              <a:lnTo>
                <a:pt x="0" y="1683979"/>
              </a:lnTo>
              <a:lnTo>
                <a:pt x="0" y="179992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489E2-8298-484E-8869-0FD55AD22DD5}">
      <dsp:nvSpPr>
        <dsp:cNvPr id="0" name=""/>
        <dsp:cNvSpPr/>
      </dsp:nvSpPr>
      <dsp:spPr>
        <a:xfrm>
          <a:off x="3810344" y="180"/>
          <a:ext cx="1104248" cy="55212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 dirty="0"/>
            <a:t>CCI </a:t>
          </a:r>
          <a:r>
            <a:rPr lang="ca-ES" sz="1800" b="1" kern="1200" dirty="0" err="1"/>
            <a:t>Name</a:t>
          </a:r>
          <a:endParaRPr lang="ca-ES" sz="1800" b="1" kern="1200" dirty="0"/>
        </a:p>
      </dsp:txBody>
      <dsp:txXfrm>
        <a:off x="3810344" y="180"/>
        <a:ext cx="1104248" cy="552124"/>
      </dsp:txXfrm>
    </dsp:sp>
    <dsp:sp modelId="{6272176A-E3D0-4D15-9D2C-07F2E30E1052}">
      <dsp:nvSpPr>
        <dsp:cNvPr id="0" name=""/>
        <dsp:cNvSpPr/>
      </dsp:nvSpPr>
      <dsp:spPr>
        <a:xfrm>
          <a:off x="3142274" y="2352229"/>
          <a:ext cx="1104248" cy="552124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700" b="1" kern="1200" dirty="0"/>
            <a:t>COMPRENHENSIVE CANCER NETWORK (CCN) 1</a:t>
          </a:r>
        </a:p>
      </dsp:txBody>
      <dsp:txXfrm>
        <a:off x="3142274" y="2352229"/>
        <a:ext cx="1104248" cy="552124"/>
      </dsp:txXfrm>
    </dsp:sp>
    <dsp:sp modelId="{89C3255A-FAF2-4C65-8BC7-345CF9349BDC}">
      <dsp:nvSpPr>
        <dsp:cNvPr id="0" name=""/>
        <dsp:cNvSpPr/>
      </dsp:nvSpPr>
      <dsp:spPr>
        <a:xfrm>
          <a:off x="3418336" y="3136246"/>
          <a:ext cx="1104248" cy="552124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Institution 1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Ex: Hospital</a:t>
          </a:r>
          <a:endParaRPr lang="ca-ES" sz="700" kern="1200" dirty="0"/>
        </a:p>
      </dsp:txBody>
      <dsp:txXfrm>
        <a:off x="3418336" y="3136246"/>
        <a:ext cx="1104248" cy="552124"/>
      </dsp:txXfrm>
    </dsp:sp>
    <dsp:sp modelId="{C473369E-2514-43E2-93B2-D37475F1B408}">
      <dsp:nvSpPr>
        <dsp:cNvPr id="0" name=""/>
        <dsp:cNvSpPr/>
      </dsp:nvSpPr>
      <dsp:spPr>
        <a:xfrm>
          <a:off x="3418336" y="3920262"/>
          <a:ext cx="1104248" cy="552124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Institution 2: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Ex: </a:t>
          </a:r>
          <a:r>
            <a:rPr lang="ca-ES" altLang="ca-ES" sz="700" b="1" kern="1200" dirty="0" err="1"/>
            <a:t>Research</a:t>
          </a:r>
          <a:r>
            <a:rPr lang="ca-ES" altLang="ca-ES" sz="700" b="1" kern="1200" dirty="0"/>
            <a:t> </a:t>
          </a:r>
          <a:r>
            <a:rPr lang="ca-ES" altLang="ca-ES" sz="700" b="1" kern="1200" dirty="0" err="1"/>
            <a:t>Institute</a:t>
          </a:r>
          <a:endParaRPr lang="ca-ES" sz="700" kern="1200" dirty="0"/>
        </a:p>
      </dsp:txBody>
      <dsp:txXfrm>
        <a:off x="3418336" y="3920262"/>
        <a:ext cx="1104248" cy="552124"/>
      </dsp:txXfrm>
    </dsp:sp>
    <dsp:sp modelId="{57E9B04B-42CF-46B5-AF6B-9BE9A8E55D02}">
      <dsp:nvSpPr>
        <dsp:cNvPr id="0" name=""/>
        <dsp:cNvSpPr/>
      </dsp:nvSpPr>
      <dsp:spPr>
        <a:xfrm>
          <a:off x="3418336" y="4704279"/>
          <a:ext cx="1104248" cy="552124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Institution 3: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Ex: University</a:t>
          </a:r>
          <a:endParaRPr lang="ca-ES" sz="700" kern="1200" dirty="0"/>
        </a:p>
      </dsp:txBody>
      <dsp:txXfrm>
        <a:off x="3418336" y="4704279"/>
        <a:ext cx="1104248" cy="552124"/>
      </dsp:txXfrm>
    </dsp:sp>
    <dsp:sp modelId="{53BE3C7F-A585-4A91-8C58-E09CCD7DA772}">
      <dsp:nvSpPr>
        <dsp:cNvPr id="0" name=""/>
        <dsp:cNvSpPr/>
      </dsp:nvSpPr>
      <dsp:spPr>
        <a:xfrm>
          <a:off x="4478415" y="2352229"/>
          <a:ext cx="1104248" cy="552124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COMPRENHENSIVE CANCER NETWORK (CCN) 2</a:t>
          </a:r>
          <a:endParaRPr lang="ca-ES" sz="700" b="1" kern="1200" dirty="0"/>
        </a:p>
      </dsp:txBody>
      <dsp:txXfrm>
        <a:off x="4478415" y="2352229"/>
        <a:ext cx="1104248" cy="552124"/>
      </dsp:txXfrm>
    </dsp:sp>
    <dsp:sp modelId="{6BE89749-92D4-4CDE-B09A-117F2B30A92D}">
      <dsp:nvSpPr>
        <dsp:cNvPr id="0" name=""/>
        <dsp:cNvSpPr/>
      </dsp:nvSpPr>
      <dsp:spPr>
        <a:xfrm>
          <a:off x="4754477" y="3136246"/>
          <a:ext cx="1104248" cy="552124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Institution 1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Ex: Hospital</a:t>
          </a:r>
          <a:endParaRPr lang="ca-ES" sz="700" kern="1200" dirty="0"/>
        </a:p>
      </dsp:txBody>
      <dsp:txXfrm>
        <a:off x="4754477" y="3136246"/>
        <a:ext cx="1104248" cy="552124"/>
      </dsp:txXfrm>
    </dsp:sp>
    <dsp:sp modelId="{9FA88F79-2343-4BD6-A11C-C083BB57315C}">
      <dsp:nvSpPr>
        <dsp:cNvPr id="0" name=""/>
        <dsp:cNvSpPr/>
      </dsp:nvSpPr>
      <dsp:spPr>
        <a:xfrm>
          <a:off x="4754477" y="3920262"/>
          <a:ext cx="1104248" cy="552124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Institution 2: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Ex: ccc</a:t>
          </a:r>
          <a:endParaRPr lang="ca-ES" sz="700" kern="1200" dirty="0"/>
        </a:p>
      </dsp:txBody>
      <dsp:txXfrm>
        <a:off x="4754477" y="3920262"/>
        <a:ext cx="1104248" cy="552124"/>
      </dsp:txXfrm>
    </dsp:sp>
    <dsp:sp modelId="{32F8F1A1-AE52-47FF-9E2E-B1DCE466FF1F}">
      <dsp:nvSpPr>
        <dsp:cNvPr id="0" name=""/>
        <dsp:cNvSpPr/>
      </dsp:nvSpPr>
      <dsp:spPr>
        <a:xfrm>
          <a:off x="4754477" y="4704279"/>
          <a:ext cx="1104248" cy="552124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Institution 3: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Ex: </a:t>
          </a:r>
          <a:r>
            <a:rPr lang="ca-ES" altLang="ca-ES" sz="700" b="1" kern="1200" dirty="0" err="1"/>
            <a:t>Research</a:t>
          </a:r>
          <a:r>
            <a:rPr lang="ca-ES" altLang="ca-ES" sz="700" b="1" kern="1200" dirty="0"/>
            <a:t> </a:t>
          </a:r>
          <a:r>
            <a:rPr lang="ca-ES" altLang="ca-ES" sz="700" b="1" kern="1200" dirty="0" err="1"/>
            <a:t>Institute</a:t>
          </a:r>
          <a:endParaRPr lang="ca-ES" sz="700" kern="1200" dirty="0"/>
        </a:p>
      </dsp:txBody>
      <dsp:txXfrm>
        <a:off x="4754477" y="4704279"/>
        <a:ext cx="1104248" cy="552124"/>
      </dsp:txXfrm>
    </dsp:sp>
    <dsp:sp modelId="{3EEA831F-10A2-4B2D-A53E-40772F57768A}">
      <dsp:nvSpPr>
        <dsp:cNvPr id="0" name=""/>
        <dsp:cNvSpPr/>
      </dsp:nvSpPr>
      <dsp:spPr>
        <a:xfrm>
          <a:off x="3142274" y="784196"/>
          <a:ext cx="1104248" cy="55212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PUBLIC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AUTHORITIES/AGENCY </a:t>
          </a:r>
          <a:endParaRPr lang="ca-ES" sz="700" b="1" kern="1200" dirty="0"/>
        </a:p>
      </dsp:txBody>
      <dsp:txXfrm>
        <a:off x="3142274" y="784196"/>
        <a:ext cx="1104248" cy="552124"/>
      </dsp:txXfrm>
    </dsp:sp>
    <dsp:sp modelId="{8476E808-2CF6-4DE6-B021-8BB549C9E25E}">
      <dsp:nvSpPr>
        <dsp:cNvPr id="0" name=""/>
        <dsp:cNvSpPr/>
      </dsp:nvSpPr>
      <dsp:spPr>
        <a:xfrm>
          <a:off x="4478415" y="784196"/>
          <a:ext cx="1104248" cy="55212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 dirty="0"/>
            <a:t>PRIMARY AND </a:t>
          </a:r>
          <a:r>
            <a:rPr lang="en-GB" altLang="ca-ES" sz="700" b="1" kern="1200" dirty="0"/>
            <a:t>COMMUNITY</a:t>
          </a:r>
          <a:r>
            <a:rPr lang="ca-ES" altLang="ca-ES" sz="700" b="1" kern="1200" dirty="0"/>
            <a:t> CARE</a:t>
          </a:r>
          <a:endParaRPr lang="ca-ES" sz="700" b="1" kern="1200" dirty="0"/>
        </a:p>
      </dsp:txBody>
      <dsp:txXfrm>
        <a:off x="4478415" y="784196"/>
        <a:ext cx="1104248" cy="552124"/>
      </dsp:txXfrm>
    </dsp:sp>
    <dsp:sp modelId="{3B8164CC-DE99-4BB1-8979-5334819403A4}">
      <dsp:nvSpPr>
        <dsp:cNvPr id="0" name=""/>
        <dsp:cNvSpPr/>
      </dsp:nvSpPr>
      <dsp:spPr>
        <a:xfrm>
          <a:off x="3140617" y="1567539"/>
          <a:ext cx="1104248" cy="55212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/>
            <a:t>SCREENING AND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altLang="ca-ES" sz="700" b="1" kern="1200"/>
            <a:t>EARLY DETECTION</a:t>
          </a:r>
          <a:endParaRPr lang="ca-ES" sz="700" b="1" kern="1200" dirty="0"/>
        </a:p>
      </dsp:txBody>
      <dsp:txXfrm>
        <a:off x="3140617" y="1567539"/>
        <a:ext cx="1104248" cy="552124"/>
      </dsp:txXfrm>
    </dsp:sp>
    <dsp:sp modelId="{A442EE13-DE12-4264-9FA4-A77F4FA61C98}">
      <dsp:nvSpPr>
        <dsp:cNvPr id="0" name=""/>
        <dsp:cNvSpPr/>
      </dsp:nvSpPr>
      <dsp:spPr>
        <a:xfrm>
          <a:off x="4500500" y="1576583"/>
          <a:ext cx="1104248" cy="55212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700" b="1" kern="1200" dirty="0"/>
            <a:t>OTHERS: </a:t>
          </a:r>
          <a:r>
            <a:rPr lang="en-GB" sz="700" b="1" kern="1200" noProof="0"/>
            <a:t>Patient Associations, Stakeholders</a:t>
          </a:r>
          <a:endParaRPr lang="ca-ES" sz="700" b="1" kern="1200" dirty="0"/>
        </a:p>
      </dsp:txBody>
      <dsp:txXfrm>
        <a:off x="4500500" y="1576583"/>
        <a:ext cx="1104248" cy="552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120D4D0-C52A-A8D2-6389-942CA96A707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9" tIns="45684" rIns="91369" bIns="45684" numCol="1" anchor="t" anchorCtr="0" compatLnSpc="1">
            <a:prstTxWarp prst="textNoShape">
              <a:avLst/>
            </a:prstTxWarp>
          </a:bodyPr>
          <a:lstStyle>
            <a:lvl1pPr algn="l" defTabSz="912813">
              <a:spcBef>
                <a:spcPct val="0"/>
              </a:spcBef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9AAABF2-6310-F8C0-6A87-E9277DE7EF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9" tIns="45684" rIns="91369" bIns="45684" numCol="1" anchor="t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76DE30E-6BCA-D450-3E94-7FD02AE546F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9" tIns="45684" rIns="91369" bIns="45684" numCol="1" anchor="b" anchorCtr="0" compatLnSpc="1">
            <a:prstTxWarp prst="textNoShape">
              <a:avLst/>
            </a:prstTxWarp>
          </a:bodyPr>
          <a:lstStyle>
            <a:lvl1pPr algn="l" defTabSz="912813">
              <a:spcBef>
                <a:spcPct val="0"/>
              </a:spcBef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2C7A3B9-C801-D547-C28A-1763A06DB9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64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9" tIns="45684" rIns="91369" bIns="45684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b="0">
                <a:latin typeface="Times New Roman" panose="02020603050405020304" pitchFamily="18" charset="0"/>
              </a:defRPr>
            </a:lvl1pPr>
          </a:lstStyle>
          <a:p>
            <a:fld id="{E7DA2EBD-22F2-4E09-8145-4BB02A4C54E4}" type="slidenum">
              <a:rPr lang="es-ES_tradnl" altLang="ca-ES"/>
              <a:pPr/>
              <a:t>‹#›</a:t>
            </a:fld>
            <a:endParaRPr lang="es-ES_tradnl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7DA3D55-5BB6-6DBD-C95B-F5C6B9F350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79" rIns="91759" bIns="45879" numCol="1" anchor="t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928AAD4-8769-7DE5-96ED-60A878F226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17825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79" rIns="91759" bIns="45879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1D37FA4-7FE2-BD7E-F5D6-5EF51E74DAD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19138" y="763588"/>
            <a:ext cx="5405437" cy="3741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658CA759-F7DA-299D-0854-C53AFA58EBC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733925"/>
            <a:ext cx="499427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79" rIns="91759" bIns="458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7F430087-3BAC-9757-6EE5-C0DEF90325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0063"/>
            <a:ext cx="2917825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79" rIns="91759" bIns="45879" numCol="1" anchor="b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9C22888E-33D2-23A5-0C39-06508C347E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390063"/>
            <a:ext cx="2917825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79" rIns="91759" bIns="45879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panose="02020603050405020304" pitchFamily="18" charset="0"/>
              </a:defRPr>
            </a:lvl1pPr>
          </a:lstStyle>
          <a:p>
            <a:fld id="{B90F64AC-6F4A-45A7-9359-1AD63E016639}" type="slidenum">
              <a:rPr lang="es-ES_tradnl" altLang="ca-ES"/>
              <a:pPr/>
              <a:t>‹#›</a:t>
            </a:fld>
            <a:endParaRPr lang="es-ES_tradnl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imbol VH cos 15-g">
            <a:extLst>
              <a:ext uri="{FF2B5EF4-FFF2-40B4-BE49-F238E27FC236}">
                <a16:creationId xmlns:a16="http://schemas.microsoft.com/office/drawing/2014/main" id="{867562DC-FDD5-68F6-0ADE-D983194E5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088" y="6300788"/>
            <a:ext cx="62230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FE2B3035-85B2-C673-E956-EBC039207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663" y="6464300"/>
            <a:ext cx="7483475" cy="163513"/>
          </a:xfrm>
          <a:prstGeom prst="rect">
            <a:avLst/>
          </a:prstGeom>
          <a:solidFill>
            <a:srgbClr val="C64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spcBef>
                <a:spcPct val="50000"/>
              </a:spcBef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50000"/>
              </a:spcBef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50000"/>
              </a:spcBef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50000"/>
              </a:spcBef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50000"/>
              </a:spcBef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ca-ES" altLang="ca-ES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E7C81CE-5724-E117-41A8-115646F43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75" y="6442075"/>
            <a:ext cx="74723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340" tIns="39671" rIns="79340" bIns="39671">
            <a:spAutoFit/>
          </a:bodyPr>
          <a:lstStyle>
            <a:lvl1pPr algn="ctr" defTabSz="793750">
              <a:spcBef>
                <a:spcPct val="50000"/>
              </a:spcBef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793750">
              <a:spcBef>
                <a:spcPct val="50000"/>
              </a:spcBef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793750">
              <a:spcBef>
                <a:spcPct val="50000"/>
              </a:spcBef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793750">
              <a:spcBef>
                <a:spcPct val="50000"/>
              </a:spcBef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793750">
              <a:spcBef>
                <a:spcPct val="50000"/>
              </a:spcBef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79375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79375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79375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79375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40000"/>
              </a:spcBef>
              <a:defRPr/>
            </a:pPr>
            <a:r>
              <a:rPr lang="es-ES_tradnl" altLang="ca-ES" sz="900" b="0">
                <a:solidFill>
                  <a:schemeClr val="bg1"/>
                </a:solidFill>
              </a:rPr>
              <a:t>Experts, acollidors i solidaris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A53C5AEC-3C82-B072-BDE6-6DDBA6BFFCD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" y="6453188"/>
            <a:ext cx="685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a-ES" altLang="ca-ES" b="0"/>
              <a:t>Pàg </a:t>
            </a:r>
            <a:fld id="{1839FA0E-14E4-4E2D-8A43-BC8E2AC64756}" type="slidenum">
              <a:rPr lang="ca-ES" altLang="ca-ES" b="0"/>
              <a:pPr algn="ctr">
                <a:spcBef>
                  <a:spcPct val="50000"/>
                </a:spcBef>
              </a:pPr>
              <a:t>‹#›</a:t>
            </a:fld>
            <a:endParaRPr lang="ca-ES" altLang="ca-ES" b="0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24000" y="3886200"/>
            <a:ext cx="69342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79352" tIns="39676" rIns="79352" bIns="39676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ctrTitle"/>
          </p:nvPr>
        </p:nvSpPr>
        <p:spPr bwMode="auto">
          <a:xfrm>
            <a:off x="762000" y="2286000"/>
            <a:ext cx="83820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79352" tIns="39676" rIns="79352" bIns="39676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E6783A2-D5D5-7A72-F138-37F00FE20BA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</a:lstStyle>
          <a:p>
            <a:fld id="{E59CB592-D982-4F5B-AB8F-076AA84C1E87}" type="slidenum">
              <a:rPr lang="es-ES" altLang="ca-ES"/>
              <a:pPr/>
              <a:t>‹#›</a:t>
            </a:fld>
            <a:endParaRPr lang="es-ES" altLang="ca-ES"/>
          </a:p>
        </p:txBody>
      </p:sp>
    </p:spTree>
    <p:extLst>
      <p:ext uri="{BB962C8B-B14F-4D97-AF65-F5344CB8AC3E}">
        <p14:creationId xmlns:p14="http://schemas.microsoft.com/office/powerpoint/2010/main" val="792271667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3934507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40420023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8361838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6844036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77688616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90761417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94086163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85591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38774256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6741261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 spd="med">
    <p:zoom/>
  </p:transition>
  <p:txStyles>
    <p:titleStyle>
      <a:lvl1pPr algn="r" defTabSz="957263" rtl="0" eaLnBrk="0" fontAlgn="base" hangingPunct="0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+mj-lt"/>
          <a:ea typeface="+mj-ea"/>
          <a:cs typeface="+mj-cs"/>
        </a:defRPr>
      </a:lvl1pPr>
      <a:lvl2pPr algn="r" defTabSz="957263" rtl="0" eaLnBrk="0" fontAlgn="base" hangingPunct="0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Arial" charset="0"/>
        </a:defRPr>
      </a:lvl2pPr>
      <a:lvl3pPr algn="r" defTabSz="957263" rtl="0" eaLnBrk="0" fontAlgn="base" hangingPunct="0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Arial" charset="0"/>
        </a:defRPr>
      </a:lvl3pPr>
      <a:lvl4pPr algn="r" defTabSz="957263" rtl="0" eaLnBrk="0" fontAlgn="base" hangingPunct="0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Arial" charset="0"/>
        </a:defRPr>
      </a:lvl4pPr>
      <a:lvl5pPr algn="r" defTabSz="957263" rtl="0" eaLnBrk="0" fontAlgn="base" hangingPunct="0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Arial" charset="0"/>
        </a:defRPr>
      </a:lvl5pPr>
      <a:lvl6pPr marL="457200" algn="r" defTabSz="957263" rtl="0" eaLnBrk="0" fontAlgn="base" hangingPunct="0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Arial" charset="0"/>
        </a:defRPr>
      </a:lvl6pPr>
      <a:lvl7pPr marL="914400" algn="r" defTabSz="957263" rtl="0" eaLnBrk="0" fontAlgn="base" hangingPunct="0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Arial" charset="0"/>
        </a:defRPr>
      </a:lvl7pPr>
      <a:lvl8pPr marL="1371600" algn="r" defTabSz="957263" rtl="0" eaLnBrk="0" fontAlgn="base" hangingPunct="0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Arial" charset="0"/>
        </a:defRPr>
      </a:lvl8pPr>
      <a:lvl9pPr marL="1828800" algn="r" defTabSz="957263" rtl="0" eaLnBrk="0" fontAlgn="base" hangingPunct="0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Arial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76288" indent="-296863" algn="l" defTabSz="957263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anose="05000000000000000000" pitchFamily="2" charset="2"/>
        <a:buChar char="l"/>
        <a:defRPr sz="2100">
          <a:solidFill>
            <a:schemeClr val="tx1"/>
          </a:solidFill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anose="05000000000000000000" pitchFamily="2" charset="2"/>
        <a:buChar char="l"/>
        <a:defRPr sz="1700">
          <a:solidFill>
            <a:schemeClr val="tx1"/>
          </a:solidFill>
          <a:latin typeface="+mn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anose="05000000000000000000" pitchFamily="2" charset="2"/>
        <a:buChar char="l"/>
        <a:defRPr sz="1400">
          <a:solidFill>
            <a:schemeClr val="tx1"/>
          </a:solidFill>
          <a:latin typeface="+mn-lt"/>
        </a:defRPr>
      </a:lvl5pPr>
      <a:lvl6pPr marL="2611438" indent="-238125" algn="l" defTabSz="957263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6pPr>
      <a:lvl7pPr marL="3068638" indent="-238125" algn="l" defTabSz="957263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7pPr>
      <a:lvl8pPr marL="3525838" indent="-238125" algn="l" defTabSz="957263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8pPr>
      <a:lvl9pPr marL="3983038" indent="-238125" algn="l" defTabSz="957263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854D4B2-46CC-C63D-218D-866B2BD2C0B8}"/>
              </a:ext>
            </a:extLst>
          </p:cNvPr>
          <p:cNvGraphicFramePr/>
          <p:nvPr/>
        </p:nvGraphicFramePr>
        <p:xfrm>
          <a:off x="892324" y="1360573"/>
          <a:ext cx="799288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99" name="QuadreDeText 2">
            <a:extLst>
              <a:ext uri="{FF2B5EF4-FFF2-40B4-BE49-F238E27FC236}">
                <a16:creationId xmlns:a16="http://schemas.microsoft.com/office/drawing/2014/main" id="{A69D0501-5ED2-366E-BA64-AF4E3B00E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238" y="690563"/>
            <a:ext cx="5724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a-ES" altLang="ca-ES" sz="2800"/>
              <a:t>CCI ORGANIGRAM TEMPLATE 1</a:t>
            </a:r>
          </a:p>
        </p:txBody>
      </p:sp>
      <p:pic>
        <p:nvPicPr>
          <p:cNvPr id="4100" name="Immagine 4">
            <a:extLst>
              <a:ext uri="{FF2B5EF4-FFF2-40B4-BE49-F238E27FC236}">
                <a16:creationId xmlns:a16="http://schemas.microsoft.com/office/drawing/2014/main" id="{805D1039-3157-D51E-01EA-F8DB64BE71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77413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43B10F3-A750-5DCA-00CC-62C654D729DD}"/>
              </a:ext>
            </a:extLst>
          </p:cNvPr>
          <p:cNvGraphicFramePr/>
          <p:nvPr/>
        </p:nvGraphicFramePr>
        <p:xfrm>
          <a:off x="388268" y="1371526"/>
          <a:ext cx="90010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3" name="QuadreDeText 2">
            <a:extLst>
              <a:ext uri="{FF2B5EF4-FFF2-40B4-BE49-F238E27FC236}">
                <a16:creationId xmlns:a16="http://schemas.microsoft.com/office/drawing/2014/main" id="{E19501D3-2379-AEC7-974C-1CC1E755A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79450"/>
            <a:ext cx="5724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a-ES" altLang="ca-ES" sz="2800"/>
              <a:t>CCI ORGANIGRAM TEMPLATE 2</a:t>
            </a:r>
          </a:p>
        </p:txBody>
      </p:sp>
      <p:pic>
        <p:nvPicPr>
          <p:cNvPr id="5124" name="Immagine 4">
            <a:extLst>
              <a:ext uri="{FF2B5EF4-FFF2-40B4-BE49-F238E27FC236}">
                <a16:creationId xmlns:a16="http://schemas.microsoft.com/office/drawing/2014/main" id="{E3D14571-452C-1ADB-CFEE-24AC2053CF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77413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Presentacio_corporativa_HVH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64700"/>
      </a:accent1>
      <a:accent2>
        <a:srgbClr val="6699FF"/>
      </a:accent2>
      <a:accent3>
        <a:srgbClr val="FFFFFF"/>
      </a:accent3>
      <a:accent4>
        <a:srgbClr val="000000"/>
      </a:accent4>
      <a:accent5>
        <a:srgbClr val="DFB1AA"/>
      </a:accent5>
      <a:accent6>
        <a:srgbClr val="5C8AE7"/>
      </a:accent6>
      <a:hlink>
        <a:srgbClr val="996633"/>
      </a:hlink>
      <a:folHlink>
        <a:srgbClr val="FFCC66"/>
      </a:folHlink>
    </a:clrScheme>
    <a:fontScheme name="Presentacio_corporativa_HV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cio_corporativa_HV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corporativa_HV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o_corporativa_HV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corporativa_HV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corporativa_HV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corporativa_HV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corporativa_HV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A476B5067A5374487F871AB9746301D" ma:contentTypeVersion="14" ma:contentTypeDescription="Creare un nuovo documento." ma:contentTypeScope="" ma:versionID="ffb61eef7881df5048733f2b8c190910">
  <xsd:schema xmlns:xsd="http://www.w3.org/2001/XMLSchema" xmlns:xs="http://www.w3.org/2001/XMLSchema" xmlns:p="http://schemas.microsoft.com/office/2006/metadata/properties" xmlns:ns2="ac0c1225-ea7e-4ed6-8533-8d5880978ba3" xmlns:ns3="85b20de9-c230-42dc-8ef4-3d18bd7140d8" targetNamespace="http://schemas.microsoft.com/office/2006/metadata/properties" ma:root="true" ma:fieldsID="87746b3ab1530b9149b5b7ed93000f9d" ns2:_="" ns3:_="">
    <xsd:import namespace="ac0c1225-ea7e-4ed6-8533-8d5880978ba3"/>
    <xsd:import namespace="85b20de9-c230-42dc-8ef4-3d18bd7140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0c1225-ea7e-4ed6-8533-8d5880978b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Tag immagine" ma:readOnly="false" ma:fieldId="{5cf76f15-5ced-4ddc-b409-7134ff3c332f}" ma:taxonomyMulti="true" ma:sspId="3204fe33-7521-429b-b74c-34f9e09106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b20de9-c230-42dc-8ef4-3d18bd7140d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1eaab2e-e620-4dfd-9840-4f8698e70d37}" ma:internalName="TaxCatchAll" ma:showField="CatchAllData" ma:web="85b20de9-c230-42dc-8ef4-3d18bd7140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b20de9-c230-42dc-8ef4-3d18bd7140d8" xsi:nil="true"/>
    <lcf76f155ced4ddcb4097134ff3c332f xmlns="ac0c1225-ea7e-4ed6-8533-8d5880978ba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93C2257-BF38-4007-8AB6-116C7509AA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430B44-A8CF-4194-8C1A-47B00FCD22F7}"/>
</file>

<file path=customXml/itemProps3.xml><?xml version="1.0" encoding="utf-8"?>
<ds:datastoreItem xmlns:ds="http://schemas.openxmlformats.org/officeDocument/2006/customXml" ds:itemID="{4CA405D9-12B1-4665-8C22-04A800FBF87B}"/>
</file>

<file path=docProps/app.xml><?xml version="1.0" encoding="utf-8"?>
<Properties xmlns="http://schemas.openxmlformats.org/officeDocument/2006/extended-properties" xmlns:vt="http://schemas.openxmlformats.org/officeDocument/2006/docPropsVTypes">
  <Template>A:\Presentacio_corporativa_HVH.pot</Template>
  <TotalTime>6875</TotalTime>
  <Words>122</Words>
  <Application>Microsoft Office PowerPoint</Application>
  <PresentationFormat>Paper A4 (210 x 297 mm)</PresentationFormat>
  <Paragraphs>38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2</vt:i4>
      </vt:variant>
    </vt:vector>
  </HeadingPairs>
  <TitlesOfParts>
    <vt:vector size="3" baseType="lpstr">
      <vt:lpstr>Presentacio_corporativa_HVH</vt:lpstr>
      <vt:lpstr>Presentació del PowerPoint</vt:lpstr>
      <vt:lpstr>Presentació del PowerPoint</vt:lpstr>
    </vt:vector>
  </TitlesOfParts>
  <Company>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 de Sancho</dc:creator>
  <dc:description>Coberta i pagina interior</dc:description>
  <cp:lastModifiedBy>Torres Prieto, Magora</cp:lastModifiedBy>
  <cp:revision>484</cp:revision>
  <cp:lastPrinted>2003-01-28T13:45:58Z</cp:lastPrinted>
  <dcterms:created xsi:type="dcterms:W3CDTF">2007-06-12T18:19:26Z</dcterms:created>
  <dcterms:modified xsi:type="dcterms:W3CDTF">2024-09-12T09:44:20Z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0x0101000A476B5067A5374487F871AB9746301D</vt:lpwstr>
  </property>
</Properties>
</file>